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24.jpg" ContentType="image/png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01" r:id="rId2"/>
    <p:sldMasterId id="2147483716" r:id="rId3"/>
    <p:sldMasterId id="2147483740" r:id="rId4"/>
    <p:sldMasterId id="2147483764" r:id="rId5"/>
  </p:sldMasterIdLst>
  <p:notesMasterIdLst>
    <p:notesMasterId r:id="rId43"/>
  </p:notesMasterIdLst>
  <p:sldIdLst>
    <p:sldId id="257" r:id="rId6"/>
    <p:sldId id="258" r:id="rId7"/>
    <p:sldId id="259" r:id="rId8"/>
    <p:sldId id="2076137218" r:id="rId9"/>
    <p:sldId id="2076137219" r:id="rId10"/>
    <p:sldId id="2076137178" r:id="rId11"/>
    <p:sldId id="2076137180" r:id="rId12"/>
    <p:sldId id="2076137182" r:id="rId13"/>
    <p:sldId id="2076137181" r:id="rId14"/>
    <p:sldId id="2076137190" r:id="rId15"/>
    <p:sldId id="2076137191" r:id="rId16"/>
    <p:sldId id="2076137192" r:id="rId17"/>
    <p:sldId id="2076137193" r:id="rId18"/>
    <p:sldId id="2076137194" r:id="rId19"/>
    <p:sldId id="2076137195" r:id="rId20"/>
    <p:sldId id="2076137196" r:id="rId21"/>
    <p:sldId id="2076137197" r:id="rId22"/>
    <p:sldId id="2076137198" r:id="rId23"/>
    <p:sldId id="2076137199" r:id="rId24"/>
    <p:sldId id="2076137200" r:id="rId25"/>
    <p:sldId id="2076137201" r:id="rId26"/>
    <p:sldId id="2076137202" r:id="rId27"/>
    <p:sldId id="2076137203" r:id="rId28"/>
    <p:sldId id="2076137204" r:id="rId29"/>
    <p:sldId id="2076137205" r:id="rId30"/>
    <p:sldId id="2076137206" r:id="rId31"/>
    <p:sldId id="2076137207" r:id="rId32"/>
    <p:sldId id="2076137208" r:id="rId33"/>
    <p:sldId id="2076137209" r:id="rId34"/>
    <p:sldId id="2076137210" r:id="rId35"/>
    <p:sldId id="2076137211" r:id="rId36"/>
    <p:sldId id="2076137212" r:id="rId37"/>
    <p:sldId id="2076137213" r:id="rId38"/>
    <p:sldId id="2076137214" r:id="rId39"/>
    <p:sldId id="2076137215" r:id="rId40"/>
    <p:sldId id="2076137216" r:id="rId41"/>
    <p:sldId id="2076137217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86395"/>
  </p:normalViewPr>
  <p:slideViewPr>
    <p:cSldViewPr snapToGrid="0">
      <p:cViewPr varScale="1">
        <p:scale>
          <a:sx n="71" d="100"/>
          <a:sy n="71" d="100"/>
        </p:scale>
        <p:origin x="119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es Oliveira" userId="323de684-1443-4294-b49c-0580e7f2d82a" providerId="ADAL" clId="{EA3DBDD5-0CFA-49AA-8EFB-DF24EDD893D8}"/>
    <pc:docChg chg="custSel addSld delSld modSld sldOrd modMainMaster">
      <pc:chgData name="Dennes Oliveira" userId="323de684-1443-4294-b49c-0580e7f2d82a" providerId="ADAL" clId="{EA3DBDD5-0CFA-49AA-8EFB-DF24EDD893D8}" dt="2025-06-13T09:45:58.054" v="889" actId="1076"/>
      <pc:docMkLst>
        <pc:docMk/>
      </pc:docMkLst>
      <pc:sldChg chg="modSp mod modClrScheme chgLayout">
        <pc:chgData name="Dennes Oliveira" userId="323de684-1443-4294-b49c-0580e7f2d82a" providerId="ADAL" clId="{EA3DBDD5-0CFA-49AA-8EFB-DF24EDD893D8}" dt="2025-06-13T09:43:14.242" v="837" actId="27636"/>
        <pc:sldMkLst>
          <pc:docMk/>
          <pc:sldMk cId="2148739793" sldId="257"/>
        </pc:sldMkLst>
        <pc:spChg chg="mod ord">
          <ac:chgData name="Dennes Oliveira" userId="323de684-1443-4294-b49c-0580e7f2d82a" providerId="ADAL" clId="{EA3DBDD5-0CFA-49AA-8EFB-DF24EDD893D8}" dt="2025-06-13T09:43:14.242" v="837" actId="27636"/>
          <ac:spMkLst>
            <pc:docMk/>
            <pc:sldMk cId="2148739793" sldId="257"/>
            <ac:spMk id="4" creationId="{8A3D8709-88CD-D848-A370-A96F8E504479}"/>
          </ac:spMkLst>
        </pc:spChg>
        <pc:spChg chg="mod ord">
          <ac:chgData name="Dennes Oliveira" userId="323de684-1443-4294-b49c-0580e7f2d82a" providerId="ADAL" clId="{EA3DBDD5-0CFA-49AA-8EFB-DF24EDD893D8}" dt="2025-06-13T09:43:14.233" v="836" actId="27636"/>
          <ac:spMkLst>
            <pc:docMk/>
            <pc:sldMk cId="2148739793" sldId="257"/>
            <ac:spMk id="5" creationId="{01CB1058-9CD1-E448-887D-B6ECC596D88F}"/>
          </ac:spMkLst>
        </pc:spChg>
      </pc:sldChg>
      <pc:sldChg chg="modSp">
        <pc:chgData name="Dennes Oliveira" userId="323de684-1443-4294-b49c-0580e7f2d82a" providerId="ADAL" clId="{EA3DBDD5-0CFA-49AA-8EFB-DF24EDD893D8}" dt="2025-06-13T00:27:39.988" v="103"/>
        <pc:sldMkLst>
          <pc:docMk/>
          <pc:sldMk cId="3239435855" sldId="258"/>
        </pc:sldMkLst>
        <pc:spChg chg="mod">
          <ac:chgData name="Dennes Oliveira" userId="323de684-1443-4294-b49c-0580e7f2d82a" providerId="ADAL" clId="{EA3DBDD5-0CFA-49AA-8EFB-DF24EDD893D8}" dt="2025-06-13T00:27:39.988" v="103"/>
          <ac:spMkLst>
            <pc:docMk/>
            <pc:sldMk cId="3239435855" sldId="258"/>
            <ac:spMk id="2" creationId="{55324B63-2E7D-4044-9BAE-EFA9832ACC1E}"/>
          </ac:spMkLst>
        </pc:spChg>
      </pc:sldChg>
      <pc:sldChg chg="new del">
        <pc:chgData name="Dennes Oliveira" userId="323de684-1443-4294-b49c-0580e7f2d82a" providerId="ADAL" clId="{EA3DBDD5-0CFA-49AA-8EFB-DF24EDD893D8}" dt="2025-06-11T22:41:26.391" v="43" actId="47"/>
        <pc:sldMkLst>
          <pc:docMk/>
          <pc:sldMk cId="911002322" sldId="259"/>
        </pc:sldMkLst>
      </pc:sldChg>
      <pc:sldChg chg="modSp add mod">
        <pc:chgData name="Dennes Oliveira" userId="323de684-1443-4294-b49c-0580e7f2d82a" providerId="ADAL" clId="{EA3DBDD5-0CFA-49AA-8EFB-DF24EDD893D8}" dt="2025-06-11T22:44:23.218" v="62" actId="20577"/>
        <pc:sldMkLst>
          <pc:docMk/>
          <pc:sldMk cId="1748168597" sldId="259"/>
        </pc:sldMkLst>
        <pc:spChg chg="mod">
          <ac:chgData name="Dennes Oliveira" userId="323de684-1443-4294-b49c-0580e7f2d82a" providerId="ADAL" clId="{EA3DBDD5-0CFA-49AA-8EFB-DF24EDD893D8}" dt="2025-06-11T22:44:23.218" v="62" actId="20577"/>
          <ac:spMkLst>
            <pc:docMk/>
            <pc:sldMk cId="1748168597" sldId="259"/>
            <ac:spMk id="9" creationId="{00000000-0000-0000-0000-000000000000}"/>
          </ac:spMkLst>
        </pc:spChg>
      </pc:sldChg>
      <pc:sldChg chg="new del">
        <pc:chgData name="Dennes Oliveira" userId="323de684-1443-4294-b49c-0580e7f2d82a" providerId="ADAL" clId="{EA3DBDD5-0CFA-49AA-8EFB-DF24EDD893D8}" dt="2025-06-11T22:41:27.045" v="44" actId="47"/>
        <pc:sldMkLst>
          <pc:docMk/>
          <pc:sldMk cId="1675388696" sldId="260"/>
        </pc:sldMkLst>
      </pc:sldChg>
      <pc:sldChg chg="modSp add">
        <pc:chgData name="Dennes Oliveira" userId="323de684-1443-4294-b49c-0580e7f2d82a" providerId="ADAL" clId="{EA3DBDD5-0CFA-49AA-8EFB-DF24EDD893D8}" dt="2025-06-13T00:27:39.988" v="103"/>
        <pc:sldMkLst>
          <pc:docMk/>
          <pc:sldMk cId="131424983" sldId="2076137178"/>
        </pc:sldMkLst>
        <pc:spChg chg="mod">
          <ac:chgData name="Dennes Oliveira" userId="323de684-1443-4294-b49c-0580e7f2d82a" providerId="ADAL" clId="{EA3DBDD5-0CFA-49AA-8EFB-DF24EDD893D8}" dt="2025-06-13T00:27:39.988" v="103"/>
          <ac:spMkLst>
            <pc:docMk/>
            <pc:sldMk cId="131424983" sldId="2076137178"/>
            <ac:spMk id="2" creationId="{A5DE2BC0-7B7D-65AE-B9EB-3414F46A48B5}"/>
          </ac:spMkLst>
        </pc:spChg>
      </pc:sldChg>
      <pc:sldChg chg="modSp add mod">
        <pc:chgData name="Dennes Oliveira" userId="323de684-1443-4294-b49c-0580e7f2d82a" providerId="ADAL" clId="{EA3DBDD5-0CFA-49AA-8EFB-DF24EDD893D8}" dt="2025-06-13T00:27:39.988" v="103"/>
        <pc:sldMkLst>
          <pc:docMk/>
          <pc:sldMk cId="1822072838" sldId="2076137180"/>
        </pc:sldMkLst>
        <pc:spChg chg="mod">
          <ac:chgData name="Dennes Oliveira" userId="323de684-1443-4294-b49c-0580e7f2d82a" providerId="ADAL" clId="{EA3DBDD5-0CFA-49AA-8EFB-DF24EDD893D8}" dt="2025-06-13T00:27:39.988" v="103"/>
          <ac:spMkLst>
            <pc:docMk/>
            <pc:sldMk cId="1822072838" sldId="2076137180"/>
            <ac:spMk id="2" creationId="{5FEA8D19-9CA5-8683-122E-B8EDC2BDD57A}"/>
          </ac:spMkLst>
        </pc:spChg>
        <pc:spChg chg="mod">
          <ac:chgData name="Dennes Oliveira" userId="323de684-1443-4294-b49c-0580e7f2d82a" providerId="ADAL" clId="{EA3DBDD5-0CFA-49AA-8EFB-DF24EDD893D8}" dt="2025-06-11T23:00:17.048" v="65" actId="12"/>
          <ac:spMkLst>
            <pc:docMk/>
            <pc:sldMk cId="1822072838" sldId="2076137180"/>
            <ac:spMk id="3" creationId="{61FBCE82-0D86-C61B-5715-594668B99A1D}"/>
          </ac:spMkLst>
        </pc:spChg>
      </pc:sldChg>
      <pc:sldChg chg="delSp modSp add mod delAnim">
        <pc:chgData name="Dennes Oliveira" userId="323de684-1443-4294-b49c-0580e7f2d82a" providerId="ADAL" clId="{EA3DBDD5-0CFA-49AA-8EFB-DF24EDD893D8}" dt="2025-06-13T00:27:39.988" v="103"/>
        <pc:sldMkLst>
          <pc:docMk/>
          <pc:sldMk cId="477409896" sldId="2076137181"/>
        </pc:sldMkLst>
        <pc:spChg chg="mod">
          <ac:chgData name="Dennes Oliveira" userId="323de684-1443-4294-b49c-0580e7f2d82a" providerId="ADAL" clId="{EA3DBDD5-0CFA-49AA-8EFB-DF24EDD893D8}" dt="2025-06-13T00:27:39.988" v="103"/>
          <ac:spMkLst>
            <pc:docMk/>
            <pc:sldMk cId="477409896" sldId="2076137181"/>
            <ac:spMk id="2" creationId="{5804CADD-4091-4220-8769-6077C07E42D0}"/>
          </ac:spMkLst>
        </pc:spChg>
        <pc:spChg chg="mod">
          <ac:chgData name="Dennes Oliveira" userId="323de684-1443-4294-b49c-0580e7f2d82a" providerId="ADAL" clId="{EA3DBDD5-0CFA-49AA-8EFB-DF24EDD893D8}" dt="2025-06-13T00:27:39.988" v="103"/>
          <ac:spMkLst>
            <pc:docMk/>
            <pc:sldMk cId="477409896" sldId="2076137181"/>
            <ac:spMk id="3" creationId="{D73290D6-A0FA-B773-598C-6E62026EC200}"/>
          </ac:spMkLst>
        </pc:spChg>
        <pc:cxnChg chg="del">
          <ac:chgData name="Dennes Oliveira" userId="323de684-1443-4294-b49c-0580e7f2d82a" providerId="ADAL" clId="{EA3DBDD5-0CFA-49AA-8EFB-DF24EDD893D8}" dt="2025-06-11T23:47:25.004" v="77" actId="478"/>
          <ac:cxnSpMkLst>
            <pc:docMk/>
            <pc:sldMk cId="477409896" sldId="2076137181"/>
            <ac:cxnSpMk id="5" creationId="{9E0CEDB4-898D-F965-888E-40E5CB891633}"/>
          </ac:cxnSpMkLst>
        </pc:cxnChg>
        <pc:cxnChg chg="del">
          <ac:chgData name="Dennes Oliveira" userId="323de684-1443-4294-b49c-0580e7f2d82a" providerId="ADAL" clId="{EA3DBDD5-0CFA-49AA-8EFB-DF24EDD893D8}" dt="2025-06-11T23:47:22.369" v="76" actId="478"/>
          <ac:cxnSpMkLst>
            <pc:docMk/>
            <pc:sldMk cId="477409896" sldId="2076137181"/>
            <ac:cxnSpMk id="7" creationId="{7642D5BD-9652-BA63-4E4F-26D6F9B77938}"/>
          </ac:cxnSpMkLst>
        </pc:cxnChg>
        <pc:cxnChg chg="del">
          <ac:chgData name="Dennes Oliveira" userId="323de684-1443-4294-b49c-0580e7f2d82a" providerId="ADAL" clId="{EA3DBDD5-0CFA-49AA-8EFB-DF24EDD893D8}" dt="2025-06-11T23:47:16.433" v="75" actId="478"/>
          <ac:cxnSpMkLst>
            <pc:docMk/>
            <pc:sldMk cId="477409896" sldId="2076137181"/>
            <ac:cxnSpMk id="9" creationId="{451C2085-40A9-F9F8-6C44-E131EC8AC610}"/>
          </ac:cxnSpMkLst>
        </pc:cxnChg>
        <pc:cxnChg chg="del">
          <ac:chgData name="Dennes Oliveira" userId="323de684-1443-4294-b49c-0580e7f2d82a" providerId="ADAL" clId="{EA3DBDD5-0CFA-49AA-8EFB-DF24EDD893D8}" dt="2025-06-11T23:47:08.495" v="73" actId="478"/>
          <ac:cxnSpMkLst>
            <pc:docMk/>
            <pc:sldMk cId="477409896" sldId="2076137181"/>
            <ac:cxnSpMk id="11" creationId="{7843E89E-F6A8-A067-5E8F-032E72F321CC}"/>
          </ac:cxnSpMkLst>
        </pc:cxnChg>
        <pc:cxnChg chg="del">
          <ac:chgData name="Dennes Oliveira" userId="323de684-1443-4294-b49c-0580e7f2d82a" providerId="ADAL" clId="{EA3DBDD5-0CFA-49AA-8EFB-DF24EDD893D8}" dt="2025-06-11T23:49:35.400" v="81" actId="478"/>
          <ac:cxnSpMkLst>
            <pc:docMk/>
            <pc:sldMk cId="477409896" sldId="2076137181"/>
            <ac:cxnSpMk id="13" creationId="{A0F24315-30CE-A28C-BAFF-BFA28013DA5D}"/>
          </ac:cxnSpMkLst>
        </pc:cxnChg>
        <pc:cxnChg chg="del">
          <ac:chgData name="Dennes Oliveira" userId="323de684-1443-4294-b49c-0580e7f2d82a" providerId="ADAL" clId="{EA3DBDD5-0CFA-49AA-8EFB-DF24EDD893D8}" dt="2025-06-11T23:47:28.605" v="78" actId="478"/>
          <ac:cxnSpMkLst>
            <pc:docMk/>
            <pc:sldMk cId="477409896" sldId="2076137181"/>
            <ac:cxnSpMk id="15" creationId="{AA94493A-E6EA-A1CB-B2EE-CF5FEDB24628}"/>
          </ac:cxnSpMkLst>
        </pc:cxnChg>
        <pc:cxnChg chg="del">
          <ac:chgData name="Dennes Oliveira" userId="323de684-1443-4294-b49c-0580e7f2d82a" providerId="ADAL" clId="{EA3DBDD5-0CFA-49AA-8EFB-DF24EDD893D8}" dt="2025-06-11T23:47:04.589" v="72" actId="478"/>
          <ac:cxnSpMkLst>
            <pc:docMk/>
            <pc:sldMk cId="477409896" sldId="2076137181"/>
            <ac:cxnSpMk id="17" creationId="{CE0481E3-FF65-ABE7-1A68-C51701790067}"/>
          </ac:cxnSpMkLst>
        </pc:cxnChg>
        <pc:cxnChg chg="del">
          <ac:chgData name="Dennes Oliveira" userId="323de684-1443-4294-b49c-0580e7f2d82a" providerId="ADAL" clId="{EA3DBDD5-0CFA-49AA-8EFB-DF24EDD893D8}" dt="2025-06-11T23:47:11.525" v="74" actId="478"/>
          <ac:cxnSpMkLst>
            <pc:docMk/>
            <pc:sldMk cId="477409896" sldId="2076137181"/>
            <ac:cxnSpMk id="19" creationId="{A1F7E46B-E5E8-1E52-5874-8DE6A0A62B6E}"/>
          </ac:cxnSpMkLst>
        </pc:cxnChg>
      </pc:sldChg>
      <pc:sldChg chg="addSp delSp new mod ord modClrScheme chgLayout">
        <pc:chgData name="Dennes Oliveira" userId="323de684-1443-4294-b49c-0580e7f2d82a" providerId="ADAL" clId="{EA3DBDD5-0CFA-49AA-8EFB-DF24EDD893D8}" dt="2025-06-13T00:20:57.252" v="99"/>
        <pc:sldMkLst>
          <pc:docMk/>
          <pc:sldMk cId="2284449306" sldId="2076137182"/>
        </pc:sldMkLst>
        <pc:spChg chg="del">
          <ac:chgData name="Dennes Oliveira" userId="323de684-1443-4294-b49c-0580e7f2d82a" providerId="ADAL" clId="{EA3DBDD5-0CFA-49AA-8EFB-DF24EDD893D8}" dt="2025-06-12T00:57:56.737" v="97" actId="700"/>
          <ac:spMkLst>
            <pc:docMk/>
            <pc:sldMk cId="2284449306" sldId="2076137182"/>
            <ac:spMk id="2" creationId="{5D1E0F99-5F87-8351-3D3C-F3F04E23FC6A}"/>
          </ac:spMkLst>
        </pc:spChg>
        <pc:spChg chg="del">
          <ac:chgData name="Dennes Oliveira" userId="323de684-1443-4294-b49c-0580e7f2d82a" providerId="ADAL" clId="{EA3DBDD5-0CFA-49AA-8EFB-DF24EDD893D8}" dt="2025-06-12T00:57:56.737" v="97" actId="700"/>
          <ac:spMkLst>
            <pc:docMk/>
            <pc:sldMk cId="2284449306" sldId="2076137182"/>
            <ac:spMk id="3" creationId="{984A7151-B88D-6A40-B1F6-178F6E3BEF88}"/>
          </ac:spMkLst>
        </pc:spChg>
        <pc:picChg chg="add">
          <ac:chgData name="Dennes Oliveira" userId="323de684-1443-4294-b49c-0580e7f2d82a" providerId="ADAL" clId="{EA3DBDD5-0CFA-49AA-8EFB-DF24EDD893D8}" dt="2025-06-12T00:57:51.368" v="96" actId="22"/>
          <ac:picMkLst>
            <pc:docMk/>
            <pc:sldMk cId="2284449306" sldId="2076137182"/>
            <ac:picMk id="5" creationId="{D3087323-BB07-103F-F090-BCE1EDDD2842}"/>
          </ac:picMkLst>
        </pc:picChg>
      </pc:sldChg>
      <pc:sldChg chg="new del">
        <pc:chgData name="Dennes Oliveira" userId="323de684-1443-4294-b49c-0580e7f2d82a" providerId="ADAL" clId="{EA3DBDD5-0CFA-49AA-8EFB-DF24EDD893D8}" dt="2025-06-13T00:26:50.321" v="101" actId="47"/>
        <pc:sldMkLst>
          <pc:docMk/>
          <pc:sldMk cId="2470949886" sldId="2076137183"/>
        </pc:sldMkLst>
      </pc:sldChg>
      <pc:sldChg chg="delSp modSp add mod modClrScheme chgLayout">
        <pc:chgData name="Dennes Oliveira" userId="323de684-1443-4294-b49c-0580e7f2d82a" providerId="ADAL" clId="{EA3DBDD5-0CFA-49AA-8EFB-DF24EDD893D8}" dt="2025-06-13T00:28:26.235" v="178" actId="20577"/>
        <pc:sldMkLst>
          <pc:docMk/>
          <pc:sldMk cId="566531885" sldId="2076137190"/>
        </pc:sldMkLst>
        <pc:spChg chg="del mod ord">
          <ac:chgData name="Dennes Oliveira" userId="323de684-1443-4294-b49c-0580e7f2d82a" providerId="ADAL" clId="{EA3DBDD5-0CFA-49AA-8EFB-DF24EDD893D8}" dt="2025-06-13T00:27:53.453" v="107" actId="478"/>
          <ac:spMkLst>
            <pc:docMk/>
            <pc:sldMk cId="566531885" sldId="2076137190"/>
            <ac:spMk id="4" creationId="{F0E9D1D0-5168-FBC9-A793-9EC9843EB170}"/>
          </ac:spMkLst>
        </pc:spChg>
        <pc:spChg chg="mod ord">
          <ac:chgData name="Dennes Oliveira" userId="323de684-1443-4294-b49c-0580e7f2d82a" providerId="ADAL" clId="{EA3DBDD5-0CFA-49AA-8EFB-DF24EDD893D8}" dt="2025-06-13T00:28:26.235" v="178" actId="20577"/>
          <ac:spMkLst>
            <pc:docMk/>
            <pc:sldMk cId="566531885" sldId="2076137190"/>
            <ac:spMk id="5" creationId="{F6094CD5-80A5-4930-5643-42B0D481FB3E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30:33.590" v="184"/>
        <pc:sldMkLst>
          <pc:docMk/>
          <pc:sldMk cId="2004412118" sldId="2076137191"/>
        </pc:sldMkLst>
        <pc:spChg chg="del">
          <ac:chgData name="Dennes Oliveira" userId="323de684-1443-4294-b49c-0580e7f2d82a" providerId="ADAL" clId="{EA3DBDD5-0CFA-49AA-8EFB-DF24EDD893D8}" dt="2025-06-13T00:28:38.832" v="180" actId="700"/>
          <ac:spMkLst>
            <pc:docMk/>
            <pc:sldMk cId="2004412118" sldId="2076137191"/>
            <ac:spMk id="2" creationId="{A51B3786-506F-CFF7-6646-C16E8B50A980}"/>
          </ac:spMkLst>
        </pc:spChg>
        <pc:spChg chg="add mod">
          <ac:chgData name="Dennes Oliveira" userId="323de684-1443-4294-b49c-0580e7f2d82a" providerId="ADAL" clId="{EA3DBDD5-0CFA-49AA-8EFB-DF24EDD893D8}" dt="2025-06-13T00:30:33.590" v="184"/>
          <ac:spMkLst>
            <pc:docMk/>
            <pc:sldMk cId="2004412118" sldId="2076137191"/>
            <ac:spMk id="5" creationId="{2BA7C3A1-7AC7-CAE6-7CDE-4A8EE8D8F6F5}"/>
          </ac:spMkLst>
        </pc:spChg>
        <pc:picChg chg="add mod">
          <ac:chgData name="Dennes Oliveira" userId="323de684-1443-4294-b49c-0580e7f2d82a" providerId="ADAL" clId="{EA3DBDD5-0CFA-49AA-8EFB-DF24EDD893D8}" dt="2025-06-13T00:30:03.758" v="182" actId="1076"/>
          <ac:picMkLst>
            <pc:docMk/>
            <pc:sldMk cId="2004412118" sldId="2076137191"/>
            <ac:picMk id="4" creationId="{527BA3A0-4FE5-E8A9-CF12-D8E6C8B20606}"/>
          </ac:picMkLst>
        </pc:picChg>
      </pc:sldChg>
      <pc:sldChg chg="addSp modSp new mod modClrScheme chgLayout">
        <pc:chgData name="Dennes Oliveira" userId="323de684-1443-4294-b49c-0580e7f2d82a" providerId="ADAL" clId="{EA3DBDD5-0CFA-49AA-8EFB-DF24EDD893D8}" dt="2025-06-13T00:34:31.873" v="208" actId="20577"/>
        <pc:sldMkLst>
          <pc:docMk/>
          <pc:sldMk cId="1743538158" sldId="2076137192"/>
        </pc:sldMkLst>
        <pc:spChg chg="add mod">
          <ac:chgData name="Dennes Oliveira" userId="323de684-1443-4294-b49c-0580e7f2d82a" providerId="ADAL" clId="{EA3DBDD5-0CFA-49AA-8EFB-DF24EDD893D8}" dt="2025-06-13T00:34:31.873" v="208" actId="20577"/>
          <ac:spMkLst>
            <pc:docMk/>
            <pc:sldMk cId="1743538158" sldId="2076137192"/>
            <ac:spMk id="2" creationId="{BCAA170D-D20D-77D6-1A76-D44F9763BD12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05:53.863" v="551" actId="1076"/>
        <pc:sldMkLst>
          <pc:docMk/>
          <pc:sldMk cId="951358811" sldId="2076137193"/>
        </pc:sldMkLst>
        <pc:spChg chg="del">
          <ac:chgData name="Dennes Oliveira" userId="323de684-1443-4294-b49c-0580e7f2d82a" providerId="ADAL" clId="{EA3DBDD5-0CFA-49AA-8EFB-DF24EDD893D8}" dt="2025-06-13T00:34:40.088" v="210" actId="700"/>
          <ac:spMkLst>
            <pc:docMk/>
            <pc:sldMk cId="951358811" sldId="2076137193"/>
            <ac:spMk id="2" creationId="{F10A8C11-1273-16E3-6966-67B45722DF15}"/>
          </ac:spMkLst>
        </pc:spChg>
        <pc:spChg chg="add del mod">
          <ac:chgData name="Dennes Oliveira" userId="323de684-1443-4294-b49c-0580e7f2d82a" providerId="ADAL" clId="{EA3DBDD5-0CFA-49AA-8EFB-DF24EDD893D8}" dt="2025-06-13T00:36:41.254" v="216" actId="478"/>
          <ac:spMkLst>
            <pc:docMk/>
            <pc:sldMk cId="951358811" sldId="2076137193"/>
            <ac:spMk id="5" creationId="{5FC87C12-871D-E260-D96F-1BDE649FA165}"/>
          </ac:spMkLst>
        </pc:spChg>
        <pc:spChg chg="add del">
          <ac:chgData name="Dennes Oliveira" userId="323de684-1443-4294-b49c-0580e7f2d82a" providerId="ADAL" clId="{EA3DBDD5-0CFA-49AA-8EFB-DF24EDD893D8}" dt="2025-06-13T00:36:41.254" v="216" actId="478"/>
          <ac:spMkLst>
            <pc:docMk/>
            <pc:sldMk cId="951358811" sldId="2076137193"/>
            <ac:spMk id="6" creationId="{4144F207-80EF-E996-9B26-7F078F3145A5}"/>
          </ac:spMkLst>
        </pc:spChg>
        <pc:spChg chg="add del mod">
          <ac:chgData name="Dennes Oliveira" userId="323de684-1443-4294-b49c-0580e7f2d82a" providerId="ADAL" clId="{EA3DBDD5-0CFA-49AA-8EFB-DF24EDD893D8}" dt="2025-06-13T00:37:06.985" v="220" actId="478"/>
          <ac:spMkLst>
            <pc:docMk/>
            <pc:sldMk cId="951358811" sldId="2076137193"/>
            <ac:spMk id="7" creationId="{733DDFE3-D281-6383-5DA4-545E6C06C9ED}"/>
          </ac:spMkLst>
        </pc:spChg>
        <pc:spChg chg="add del mod">
          <ac:chgData name="Dennes Oliveira" userId="323de684-1443-4294-b49c-0580e7f2d82a" providerId="ADAL" clId="{EA3DBDD5-0CFA-49AA-8EFB-DF24EDD893D8}" dt="2025-06-13T00:37:06.985" v="220" actId="478"/>
          <ac:spMkLst>
            <pc:docMk/>
            <pc:sldMk cId="951358811" sldId="2076137193"/>
            <ac:spMk id="8" creationId="{9FB3D164-7E00-FB3E-C36B-A0B2D93F3323}"/>
          </ac:spMkLst>
        </pc:spChg>
        <pc:picChg chg="add del mod">
          <ac:chgData name="Dennes Oliveira" userId="323de684-1443-4294-b49c-0580e7f2d82a" providerId="ADAL" clId="{EA3DBDD5-0CFA-49AA-8EFB-DF24EDD893D8}" dt="2025-06-13T01:05:48.627" v="549" actId="478"/>
          <ac:picMkLst>
            <pc:docMk/>
            <pc:sldMk cId="951358811" sldId="2076137193"/>
            <ac:picMk id="4" creationId="{1018A817-FB64-F736-7141-1796117F77A6}"/>
          </ac:picMkLst>
        </pc:picChg>
        <pc:picChg chg="add mod">
          <ac:chgData name="Dennes Oliveira" userId="323de684-1443-4294-b49c-0580e7f2d82a" providerId="ADAL" clId="{EA3DBDD5-0CFA-49AA-8EFB-DF24EDD893D8}" dt="2025-06-13T00:37:32.754" v="222" actId="1076"/>
          <ac:picMkLst>
            <pc:docMk/>
            <pc:sldMk cId="951358811" sldId="2076137193"/>
            <ac:picMk id="10" creationId="{884FD85A-C93A-7330-0541-CA684D3769EA}"/>
          </ac:picMkLst>
        </pc:picChg>
        <pc:picChg chg="add mod">
          <ac:chgData name="Dennes Oliveira" userId="323de684-1443-4294-b49c-0580e7f2d82a" providerId="ADAL" clId="{EA3DBDD5-0CFA-49AA-8EFB-DF24EDD893D8}" dt="2025-06-13T01:05:53.863" v="551" actId="1076"/>
          <ac:picMkLst>
            <pc:docMk/>
            <pc:sldMk cId="951358811" sldId="2076137193"/>
            <ac:picMk id="11" creationId="{CEF17E94-997D-A570-DD1E-177839C61215}"/>
          </ac:picMkLst>
        </pc:picChg>
      </pc:sldChg>
      <pc:sldChg chg="addSp modSp new mod modClrScheme chgLayout">
        <pc:chgData name="Dennes Oliveira" userId="323de684-1443-4294-b49c-0580e7f2d82a" providerId="ADAL" clId="{EA3DBDD5-0CFA-49AA-8EFB-DF24EDD893D8}" dt="2025-06-13T00:38:02.326" v="238" actId="20577"/>
        <pc:sldMkLst>
          <pc:docMk/>
          <pc:sldMk cId="3407114089" sldId="2076137194"/>
        </pc:sldMkLst>
        <pc:spChg chg="add mod">
          <ac:chgData name="Dennes Oliveira" userId="323de684-1443-4294-b49c-0580e7f2d82a" providerId="ADAL" clId="{EA3DBDD5-0CFA-49AA-8EFB-DF24EDD893D8}" dt="2025-06-13T00:38:02.326" v="238" actId="20577"/>
          <ac:spMkLst>
            <pc:docMk/>
            <pc:sldMk cId="3407114089" sldId="2076137194"/>
            <ac:spMk id="2" creationId="{F25C9483-1935-D2E2-D8BF-58F7BBA05970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39:29.168" v="266" actId="404"/>
        <pc:sldMkLst>
          <pc:docMk/>
          <pc:sldMk cId="4244446933" sldId="2076137195"/>
        </pc:sldMkLst>
        <pc:spChg chg="del">
          <ac:chgData name="Dennes Oliveira" userId="323de684-1443-4294-b49c-0580e7f2d82a" providerId="ADAL" clId="{EA3DBDD5-0CFA-49AA-8EFB-DF24EDD893D8}" dt="2025-06-13T00:38:31.377" v="240" actId="700"/>
          <ac:spMkLst>
            <pc:docMk/>
            <pc:sldMk cId="4244446933" sldId="2076137195"/>
            <ac:spMk id="2" creationId="{38A00727-E037-D819-2E37-B0341695471C}"/>
          </ac:spMkLst>
        </pc:spChg>
        <pc:spChg chg="add mod">
          <ac:chgData name="Dennes Oliveira" userId="323de684-1443-4294-b49c-0580e7f2d82a" providerId="ADAL" clId="{EA3DBDD5-0CFA-49AA-8EFB-DF24EDD893D8}" dt="2025-06-13T00:39:29.168" v="266" actId="404"/>
          <ac:spMkLst>
            <pc:docMk/>
            <pc:sldMk cId="4244446933" sldId="2076137195"/>
            <ac:spMk id="3" creationId="{842A9216-D300-DB1D-CEF6-D765B0899929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39:56.934" v="292" actId="20577"/>
        <pc:sldMkLst>
          <pc:docMk/>
          <pc:sldMk cId="519984588" sldId="2076137196"/>
        </pc:sldMkLst>
        <pc:spChg chg="del">
          <ac:chgData name="Dennes Oliveira" userId="323de684-1443-4294-b49c-0580e7f2d82a" providerId="ADAL" clId="{EA3DBDD5-0CFA-49AA-8EFB-DF24EDD893D8}" dt="2025-06-13T00:39:47.929" v="268" actId="700"/>
          <ac:spMkLst>
            <pc:docMk/>
            <pc:sldMk cId="519984588" sldId="2076137196"/>
            <ac:spMk id="2" creationId="{8B13691F-56A1-DDFB-21B2-9C4AB94DEFC3}"/>
          </ac:spMkLst>
        </pc:spChg>
        <pc:spChg chg="add mod">
          <ac:chgData name="Dennes Oliveira" userId="323de684-1443-4294-b49c-0580e7f2d82a" providerId="ADAL" clId="{EA3DBDD5-0CFA-49AA-8EFB-DF24EDD893D8}" dt="2025-06-13T00:39:56.934" v="292" actId="20577"/>
          <ac:spMkLst>
            <pc:docMk/>
            <pc:sldMk cId="519984588" sldId="2076137196"/>
            <ac:spMk id="3" creationId="{C32EC9A2-D862-06D1-B1A5-7F4590128C01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44:28.386" v="385" actId="313"/>
        <pc:sldMkLst>
          <pc:docMk/>
          <pc:sldMk cId="102953800" sldId="2076137197"/>
        </pc:sldMkLst>
        <pc:spChg chg="del">
          <ac:chgData name="Dennes Oliveira" userId="323de684-1443-4294-b49c-0580e7f2d82a" providerId="ADAL" clId="{EA3DBDD5-0CFA-49AA-8EFB-DF24EDD893D8}" dt="2025-06-13T00:40:05.053" v="294" actId="700"/>
          <ac:spMkLst>
            <pc:docMk/>
            <pc:sldMk cId="102953800" sldId="2076137197"/>
            <ac:spMk id="2" creationId="{C8BEF18D-8EA3-A6D5-215B-D1B91F928CE2}"/>
          </ac:spMkLst>
        </pc:spChg>
        <pc:spChg chg="add mod">
          <ac:chgData name="Dennes Oliveira" userId="323de684-1443-4294-b49c-0580e7f2d82a" providerId="ADAL" clId="{EA3DBDD5-0CFA-49AA-8EFB-DF24EDD893D8}" dt="2025-06-13T00:44:28.386" v="385" actId="313"/>
          <ac:spMkLst>
            <pc:docMk/>
            <pc:sldMk cId="102953800" sldId="2076137197"/>
            <ac:spMk id="3" creationId="{8485EFAF-126E-FEF0-BC14-2ED85A7509F8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41:55.162" v="357" actId="20577"/>
        <pc:sldMkLst>
          <pc:docMk/>
          <pc:sldMk cId="2695796353" sldId="2076137198"/>
        </pc:sldMkLst>
        <pc:spChg chg="del">
          <ac:chgData name="Dennes Oliveira" userId="323de684-1443-4294-b49c-0580e7f2d82a" providerId="ADAL" clId="{EA3DBDD5-0CFA-49AA-8EFB-DF24EDD893D8}" dt="2025-06-13T00:41:48.106" v="339" actId="700"/>
          <ac:spMkLst>
            <pc:docMk/>
            <pc:sldMk cId="2695796353" sldId="2076137198"/>
            <ac:spMk id="2" creationId="{E6A302CE-57CB-1C6B-C96F-034F2148BB64}"/>
          </ac:spMkLst>
        </pc:spChg>
        <pc:spChg chg="add mod">
          <ac:chgData name="Dennes Oliveira" userId="323de684-1443-4294-b49c-0580e7f2d82a" providerId="ADAL" clId="{EA3DBDD5-0CFA-49AA-8EFB-DF24EDD893D8}" dt="2025-06-13T00:41:55.162" v="357" actId="20577"/>
          <ac:spMkLst>
            <pc:docMk/>
            <pc:sldMk cId="2695796353" sldId="2076137198"/>
            <ac:spMk id="3" creationId="{156B9A94-C164-93BF-93A6-61AE286B3466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46:21.331" v="405" actId="313"/>
        <pc:sldMkLst>
          <pc:docMk/>
          <pc:sldMk cId="616274500" sldId="2076137199"/>
        </pc:sldMkLst>
        <pc:spChg chg="del">
          <ac:chgData name="Dennes Oliveira" userId="323de684-1443-4294-b49c-0580e7f2d82a" providerId="ADAL" clId="{EA3DBDD5-0CFA-49AA-8EFB-DF24EDD893D8}" dt="2025-06-13T00:42:07.618" v="359" actId="700"/>
          <ac:spMkLst>
            <pc:docMk/>
            <pc:sldMk cId="616274500" sldId="2076137199"/>
            <ac:spMk id="2" creationId="{27890619-E286-B322-504C-7B3238FBBEEE}"/>
          </ac:spMkLst>
        </pc:spChg>
        <pc:spChg chg="add mod">
          <ac:chgData name="Dennes Oliveira" userId="323de684-1443-4294-b49c-0580e7f2d82a" providerId="ADAL" clId="{EA3DBDD5-0CFA-49AA-8EFB-DF24EDD893D8}" dt="2025-06-13T00:46:21.331" v="405" actId="313"/>
          <ac:spMkLst>
            <pc:docMk/>
            <pc:sldMk cId="616274500" sldId="2076137199"/>
            <ac:spMk id="3" creationId="{ACBEEA8F-64A4-F2AF-BA32-024C5FA7314E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47:45.752" v="421" actId="20577"/>
        <pc:sldMkLst>
          <pc:docMk/>
          <pc:sldMk cId="556174729" sldId="2076137200"/>
        </pc:sldMkLst>
        <pc:spChg chg="del">
          <ac:chgData name="Dennes Oliveira" userId="323de684-1443-4294-b49c-0580e7f2d82a" providerId="ADAL" clId="{EA3DBDD5-0CFA-49AA-8EFB-DF24EDD893D8}" dt="2025-06-13T00:47:35.513" v="407" actId="700"/>
          <ac:spMkLst>
            <pc:docMk/>
            <pc:sldMk cId="556174729" sldId="2076137200"/>
            <ac:spMk id="2" creationId="{8B4D0E0E-F7E4-B441-6DE2-0BAE0F5FDC29}"/>
          </ac:spMkLst>
        </pc:spChg>
        <pc:spChg chg="add mod">
          <ac:chgData name="Dennes Oliveira" userId="323de684-1443-4294-b49c-0580e7f2d82a" providerId="ADAL" clId="{EA3DBDD5-0CFA-49AA-8EFB-DF24EDD893D8}" dt="2025-06-13T00:47:45.752" v="421" actId="20577"/>
          <ac:spMkLst>
            <pc:docMk/>
            <pc:sldMk cId="556174729" sldId="2076137200"/>
            <ac:spMk id="3" creationId="{27E6FCFF-D2C6-E077-E57C-386DDA14703D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50:27.628" v="460" actId="14"/>
        <pc:sldMkLst>
          <pc:docMk/>
          <pc:sldMk cId="1995079020" sldId="2076137201"/>
        </pc:sldMkLst>
        <pc:spChg chg="del">
          <ac:chgData name="Dennes Oliveira" userId="323de684-1443-4294-b49c-0580e7f2d82a" providerId="ADAL" clId="{EA3DBDD5-0CFA-49AA-8EFB-DF24EDD893D8}" dt="2025-06-13T00:47:54.747" v="423" actId="700"/>
          <ac:spMkLst>
            <pc:docMk/>
            <pc:sldMk cId="1995079020" sldId="2076137201"/>
            <ac:spMk id="2" creationId="{977C8939-4A53-B001-BE21-F7D46262F370}"/>
          </ac:spMkLst>
        </pc:spChg>
        <pc:spChg chg="add mod">
          <ac:chgData name="Dennes Oliveira" userId="323de684-1443-4294-b49c-0580e7f2d82a" providerId="ADAL" clId="{EA3DBDD5-0CFA-49AA-8EFB-DF24EDD893D8}" dt="2025-06-13T00:50:27.628" v="460" actId="14"/>
          <ac:spMkLst>
            <pc:docMk/>
            <pc:sldMk cId="1995079020" sldId="2076137201"/>
            <ac:spMk id="3" creationId="{DDD362B2-3A36-5264-41D7-18E5BAB15D04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51:00.621" v="493" actId="20577"/>
        <pc:sldMkLst>
          <pc:docMk/>
          <pc:sldMk cId="2283293566" sldId="2076137202"/>
        </pc:sldMkLst>
        <pc:spChg chg="del">
          <ac:chgData name="Dennes Oliveira" userId="323de684-1443-4294-b49c-0580e7f2d82a" providerId="ADAL" clId="{EA3DBDD5-0CFA-49AA-8EFB-DF24EDD893D8}" dt="2025-06-13T00:50:49.550" v="462" actId="700"/>
          <ac:spMkLst>
            <pc:docMk/>
            <pc:sldMk cId="2283293566" sldId="2076137202"/>
            <ac:spMk id="2" creationId="{0DF0C8F8-F910-2509-D985-59115140AD80}"/>
          </ac:spMkLst>
        </pc:spChg>
        <pc:spChg chg="add mod">
          <ac:chgData name="Dennes Oliveira" userId="323de684-1443-4294-b49c-0580e7f2d82a" providerId="ADAL" clId="{EA3DBDD5-0CFA-49AA-8EFB-DF24EDD893D8}" dt="2025-06-13T00:51:00.621" v="493" actId="20577"/>
          <ac:spMkLst>
            <pc:docMk/>
            <pc:sldMk cId="2283293566" sldId="2076137202"/>
            <ac:spMk id="3" creationId="{1BF9A5D1-D951-6B74-F740-A513D693BBCF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0:52:59.309" v="515" actId="403"/>
        <pc:sldMkLst>
          <pc:docMk/>
          <pc:sldMk cId="4025726491" sldId="2076137203"/>
        </pc:sldMkLst>
        <pc:spChg chg="del">
          <ac:chgData name="Dennes Oliveira" userId="323de684-1443-4294-b49c-0580e7f2d82a" providerId="ADAL" clId="{EA3DBDD5-0CFA-49AA-8EFB-DF24EDD893D8}" dt="2025-06-13T00:51:10.180" v="495" actId="700"/>
          <ac:spMkLst>
            <pc:docMk/>
            <pc:sldMk cId="4025726491" sldId="2076137203"/>
            <ac:spMk id="2" creationId="{E0DB08C2-527D-9A16-EDB3-2CBF5F7946B6}"/>
          </ac:spMkLst>
        </pc:spChg>
        <pc:spChg chg="add mod">
          <ac:chgData name="Dennes Oliveira" userId="323de684-1443-4294-b49c-0580e7f2d82a" providerId="ADAL" clId="{EA3DBDD5-0CFA-49AA-8EFB-DF24EDD893D8}" dt="2025-06-13T00:52:59.309" v="515" actId="403"/>
          <ac:spMkLst>
            <pc:docMk/>
            <pc:sldMk cId="4025726491" sldId="2076137203"/>
            <ac:spMk id="3" creationId="{E6A844B4-A91F-FA54-C5AD-4B2987285567}"/>
          </ac:spMkLst>
        </pc:spChg>
      </pc:sldChg>
      <pc:sldChg chg="addSp delSp modSp new del mod modClrScheme chgLayout">
        <pc:chgData name="Dennes Oliveira" userId="323de684-1443-4294-b49c-0580e7f2d82a" providerId="ADAL" clId="{EA3DBDD5-0CFA-49AA-8EFB-DF24EDD893D8}" dt="2025-06-13T01:06:00.738" v="552" actId="47"/>
        <pc:sldMkLst>
          <pc:docMk/>
          <pc:sldMk cId="1372275311" sldId="2076137204"/>
        </pc:sldMkLst>
        <pc:spChg chg="del">
          <ac:chgData name="Dennes Oliveira" userId="323de684-1443-4294-b49c-0580e7f2d82a" providerId="ADAL" clId="{EA3DBDD5-0CFA-49AA-8EFB-DF24EDD893D8}" dt="2025-06-13T01:04:03.711" v="517" actId="700"/>
          <ac:spMkLst>
            <pc:docMk/>
            <pc:sldMk cId="1372275311" sldId="2076137204"/>
            <ac:spMk id="2" creationId="{7B05B7F9-E3AC-9589-96D5-21197F498875}"/>
          </ac:spMkLst>
        </pc:spChg>
        <pc:spChg chg="add mod">
          <ac:chgData name="Dennes Oliveira" userId="323de684-1443-4294-b49c-0580e7f2d82a" providerId="ADAL" clId="{EA3DBDD5-0CFA-49AA-8EFB-DF24EDD893D8}" dt="2025-06-13T01:04:11.078" v="542" actId="20577"/>
          <ac:spMkLst>
            <pc:docMk/>
            <pc:sldMk cId="1372275311" sldId="2076137204"/>
            <ac:spMk id="3" creationId="{E79F4CFA-8CFB-A9C9-DE2A-A999F5C426A8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06:32.489" v="584" actId="20577"/>
        <pc:sldMkLst>
          <pc:docMk/>
          <pc:sldMk cId="1579878640" sldId="2076137204"/>
        </pc:sldMkLst>
        <pc:spChg chg="del">
          <ac:chgData name="Dennes Oliveira" userId="323de684-1443-4294-b49c-0580e7f2d82a" providerId="ADAL" clId="{EA3DBDD5-0CFA-49AA-8EFB-DF24EDD893D8}" dt="2025-06-13T01:06:24.320" v="555" actId="700"/>
          <ac:spMkLst>
            <pc:docMk/>
            <pc:sldMk cId="1579878640" sldId="2076137204"/>
            <ac:spMk id="2" creationId="{3DCD539C-078B-D8DD-8B11-E5DAEEC6B288}"/>
          </ac:spMkLst>
        </pc:spChg>
        <pc:spChg chg="add mod">
          <ac:chgData name="Dennes Oliveira" userId="323de684-1443-4294-b49c-0580e7f2d82a" providerId="ADAL" clId="{EA3DBDD5-0CFA-49AA-8EFB-DF24EDD893D8}" dt="2025-06-13T01:06:32.489" v="584" actId="20577"/>
          <ac:spMkLst>
            <pc:docMk/>
            <pc:sldMk cId="1579878640" sldId="2076137204"/>
            <ac:spMk id="3" creationId="{A549FDD0-F80D-18ED-E6F3-24AC1FF93CE2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09:08.553" v="614"/>
        <pc:sldMkLst>
          <pc:docMk/>
          <pc:sldMk cId="4105431061" sldId="2076137205"/>
        </pc:sldMkLst>
        <pc:spChg chg="del">
          <ac:chgData name="Dennes Oliveira" userId="323de684-1443-4294-b49c-0580e7f2d82a" providerId="ADAL" clId="{EA3DBDD5-0CFA-49AA-8EFB-DF24EDD893D8}" dt="2025-06-13T01:06:40.980" v="586" actId="700"/>
          <ac:spMkLst>
            <pc:docMk/>
            <pc:sldMk cId="4105431061" sldId="2076137205"/>
            <ac:spMk id="2" creationId="{2BC3AC75-4B59-8BF0-8E75-24F38A14B296}"/>
          </ac:spMkLst>
        </pc:spChg>
        <pc:spChg chg="add mod">
          <ac:chgData name="Dennes Oliveira" userId="323de684-1443-4294-b49c-0580e7f2d82a" providerId="ADAL" clId="{EA3DBDD5-0CFA-49AA-8EFB-DF24EDD893D8}" dt="2025-06-13T01:09:08.553" v="614"/>
          <ac:spMkLst>
            <pc:docMk/>
            <pc:sldMk cId="4105431061" sldId="2076137205"/>
            <ac:spMk id="3" creationId="{D33F0BBF-D489-6C57-89CC-51467527A337}"/>
          </ac:spMkLst>
        </pc:spChg>
      </pc:sldChg>
      <pc:sldChg chg="addSp delSp modSp new del mod modClrScheme chgLayout">
        <pc:chgData name="Dennes Oliveira" userId="323de684-1443-4294-b49c-0580e7f2d82a" providerId="ADAL" clId="{EA3DBDD5-0CFA-49AA-8EFB-DF24EDD893D8}" dt="2025-06-13T01:06:02.186" v="553" actId="47"/>
        <pc:sldMkLst>
          <pc:docMk/>
          <pc:sldMk cId="4234608167" sldId="2076137205"/>
        </pc:sldMkLst>
        <pc:spChg chg="del">
          <ac:chgData name="Dennes Oliveira" userId="323de684-1443-4294-b49c-0580e7f2d82a" providerId="ADAL" clId="{EA3DBDD5-0CFA-49AA-8EFB-DF24EDD893D8}" dt="2025-06-13T01:04:20.907" v="544" actId="700"/>
          <ac:spMkLst>
            <pc:docMk/>
            <pc:sldMk cId="4234608167" sldId="2076137205"/>
            <ac:spMk id="2" creationId="{6DFB2F1C-B573-EF16-612A-5346BE895BD1}"/>
          </ac:spMkLst>
        </pc:spChg>
        <pc:spChg chg="add del mod">
          <ac:chgData name="Dennes Oliveira" userId="323de684-1443-4294-b49c-0580e7f2d82a" providerId="ADAL" clId="{EA3DBDD5-0CFA-49AA-8EFB-DF24EDD893D8}" dt="2025-06-13T01:04:53.476" v="545" actId="700"/>
          <ac:spMkLst>
            <pc:docMk/>
            <pc:sldMk cId="4234608167" sldId="2076137205"/>
            <ac:spMk id="3" creationId="{8B2F7F56-0DFD-ED4D-03CB-EB53C1DC4196}"/>
          </ac:spMkLst>
        </pc:spChg>
        <pc:picChg chg="add del mod">
          <ac:chgData name="Dennes Oliveira" userId="323de684-1443-4294-b49c-0580e7f2d82a" providerId="ADAL" clId="{EA3DBDD5-0CFA-49AA-8EFB-DF24EDD893D8}" dt="2025-06-13T01:05:40.950" v="548" actId="21"/>
          <ac:picMkLst>
            <pc:docMk/>
            <pc:sldMk cId="4234608167" sldId="2076137205"/>
            <ac:picMk id="5" creationId="{CEF17E94-997D-A570-DD1E-177839C61215}"/>
          </ac:picMkLst>
        </pc:picChg>
      </pc:sldChg>
      <pc:sldChg chg="addSp delSp modSp new mod modClrScheme chgLayout">
        <pc:chgData name="Dennes Oliveira" userId="323de684-1443-4294-b49c-0580e7f2d82a" providerId="ADAL" clId="{EA3DBDD5-0CFA-49AA-8EFB-DF24EDD893D8}" dt="2025-06-13T01:09:50.741" v="649" actId="20577"/>
        <pc:sldMkLst>
          <pc:docMk/>
          <pc:sldMk cId="2681812452" sldId="2076137206"/>
        </pc:sldMkLst>
        <pc:spChg chg="del">
          <ac:chgData name="Dennes Oliveira" userId="323de684-1443-4294-b49c-0580e7f2d82a" providerId="ADAL" clId="{EA3DBDD5-0CFA-49AA-8EFB-DF24EDD893D8}" dt="2025-06-13T01:09:41.436" v="616" actId="700"/>
          <ac:spMkLst>
            <pc:docMk/>
            <pc:sldMk cId="2681812452" sldId="2076137206"/>
            <ac:spMk id="2" creationId="{73EEF727-7DFC-7625-62EE-DFBC7B698D48}"/>
          </ac:spMkLst>
        </pc:spChg>
        <pc:spChg chg="add mod">
          <ac:chgData name="Dennes Oliveira" userId="323de684-1443-4294-b49c-0580e7f2d82a" providerId="ADAL" clId="{EA3DBDD5-0CFA-49AA-8EFB-DF24EDD893D8}" dt="2025-06-13T01:09:50.741" v="649" actId="20577"/>
          <ac:spMkLst>
            <pc:docMk/>
            <pc:sldMk cId="2681812452" sldId="2076137206"/>
            <ac:spMk id="3" creationId="{84DCB1E9-638A-67CD-99C2-26165F97F788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12:19.484" v="655" actId="1582"/>
        <pc:sldMkLst>
          <pc:docMk/>
          <pc:sldMk cId="1005747179" sldId="2076137207"/>
        </pc:sldMkLst>
        <pc:spChg chg="del">
          <ac:chgData name="Dennes Oliveira" userId="323de684-1443-4294-b49c-0580e7f2d82a" providerId="ADAL" clId="{EA3DBDD5-0CFA-49AA-8EFB-DF24EDD893D8}" dt="2025-06-13T01:12:02.374" v="651" actId="700"/>
          <ac:spMkLst>
            <pc:docMk/>
            <pc:sldMk cId="1005747179" sldId="2076137207"/>
            <ac:spMk id="2" creationId="{334216D2-4337-7DA4-06DF-01333A94F8F3}"/>
          </ac:spMkLst>
        </pc:spChg>
        <pc:spChg chg="add mod">
          <ac:chgData name="Dennes Oliveira" userId="323de684-1443-4294-b49c-0580e7f2d82a" providerId="ADAL" clId="{EA3DBDD5-0CFA-49AA-8EFB-DF24EDD893D8}" dt="2025-06-13T01:12:19.484" v="655" actId="1582"/>
          <ac:spMkLst>
            <pc:docMk/>
            <pc:sldMk cId="1005747179" sldId="2076137207"/>
            <ac:spMk id="5" creationId="{597A023A-3D5B-B121-DA2D-74998C442561}"/>
          </ac:spMkLst>
        </pc:spChg>
        <pc:picChg chg="add">
          <ac:chgData name="Dennes Oliveira" userId="323de684-1443-4294-b49c-0580e7f2d82a" providerId="ADAL" clId="{EA3DBDD5-0CFA-49AA-8EFB-DF24EDD893D8}" dt="2025-06-13T01:12:03.567" v="652" actId="22"/>
          <ac:picMkLst>
            <pc:docMk/>
            <pc:sldMk cId="1005747179" sldId="2076137207"/>
            <ac:picMk id="4" creationId="{41BFCFAF-FB42-BCB1-6AE7-7E1018A56E40}"/>
          </ac:picMkLst>
        </pc:picChg>
      </pc:sldChg>
      <pc:sldChg chg="addSp modSp new mod modClrScheme chgLayout">
        <pc:chgData name="Dennes Oliveira" userId="323de684-1443-4294-b49c-0580e7f2d82a" providerId="ADAL" clId="{EA3DBDD5-0CFA-49AA-8EFB-DF24EDD893D8}" dt="2025-06-13T01:13:49.875" v="690" actId="1076"/>
        <pc:sldMkLst>
          <pc:docMk/>
          <pc:sldMk cId="501828333" sldId="2076137208"/>
        </pc:sldMkLst>
        <pc:spChg chg="add mod">
          <ac:chgData name="Dennes Oliveira" userId="323de684-1443-4294-b49c-0580e7f2d82a" providerId="ADAL" clId="{EA3DBDD5-0CFA-49AA-8EFB-DF24EDD893D8}" dt="2025-06-13T01:13:49.875" v="690" actId="1076"/>
          <ac:spMkLst>
            <pc:docMk/>
            <pc:sldMk cId="501828333" sldId="2076137208"/>
            <ac:spMk id="2" creationId="{2F92D4E9-53D9-805E-1D20-2EA803226BFD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14:07.576" v="711" actId="20577"/>
        <pc:sldMkLst>
          <pc:docMk/>
          <pc:sldMk cId="228316832" sldId="2076137209"/>
        </pc:sldMkLst>
        <pc:spChg chg="del">
          <ac:chgData name="Dennes Oliveira" userId="323de684-1443-4294-b49c-0580e7f2d82a" providerId="ADAL" clId="{EA3DBDD5-0CFA-49AA-8EFB-DF24EDD893D8}" dt="2025-06-13T01:14:00.437" v="692" actId="700"/>
          <ac:spMkLst>
            <pc:docMk/>
            <pc:sldMk cId="228316832" sldId="2076137209"/>
            <ac:spMk id="2" creationId="{9CDA0C68-9156-3C4A-55CE-D436FC8EAB42}"/>
          </ac:spMkLst>
        </pc:spChg>
        <pc:spChg chg="add mod">
          <ac:chgData name="Dennes Oliveira" userId="323de684-1443-4294-b49c-0580e7f2d82a" providerId="ADAL" clId="{EA3DBDD5-0CFA-49AA-8EFB-DF24EDD893D8}" dt="2025-06-13T01:14:07.576" v="711" actId="20577"/>
          <ac:spMkLst>
            <pc:docMk/>
            <pc:sldMk cId="228316832" sldId="2076137209"/>
            <ac:spMk id="3" creationId="{2D46D011-AB1E-E180-9345-E133792C7369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17:56.081" v="754" actId="403"/>
        <pc:sldMkLst>
          <pc:docMk/>
          <pc:sldMk cId="3337096778" sldId="2076137210"/>
        </pc:sldMkLst>
        <pc:spChg chg="del">
          <ac:chgData name="Dennes Oliveira" userId="323de684-1443-4294-b49c-0580e7f2d82a" providerId="ADAL" clId="{EA3DBDD5-0CFA-49AA-8EFB-DF24EDD893D8}" dt="2025-06-13T01:14:15.728" v="713" actId="700"/>
          <ac:spMkLst>
            <pc:docMk/>
            <pc:sldMk cId="3337096778" sldId="2076137210"/>
            <ac:spMk id="2" creationId="{145FEB5C-C42F-1DBF-C931-8A0AF5064409}"/>
          </ac:spMkLst>
        </pc:spChg>
        <pc:spChg chg="add mod">
          <ac:chgData name="Dennes Oliveira" userId="323de684-1443-4294-b49c-0580e7f2d82a" providerId="ADAL" clId="{EA3DBDD5-0CFA-49AA-8EFB-DF24EDD893D8}" dt="2025-06-13T01:17:56.081" v="754" actId="403"/>
          <ac:spMkLst>
            <pc:docMk/>
            <pc:sldMk cId="3337096778" sldId="2076137210"/>
            <ac:spMk id="3" creationId="{63493F3F-A3AE-D101-7AAF-DAAECC49A6C7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18:32.796" v="769" actId="20577"/>
        <pc:sldMkLst>
          <pc:docMk/>
          <pc:sldMk cId="3058280790" sldId="2076137211"/>
        </pc:sldMkLst>
        <pc:spChg chg="del">
          <ac:chgData name="Dennes Oliveira" userId="323de684-1443-4294-b49c-0580e7f2d82a" providerId="ADAL" clId="{EA3DBDD5-0CFA-49AA-8EFB-DF24EDD893D8}" dt="2025-06-13T01:18:28.339" v="756" actId="700"/>
          <ac:spMkLst>
            <pc:docMk/>
            <pc:sldMk cId="3058280790" sldId="2076137211"/>
            <ac:spMk id="2" creationId="{CA8CA1E1-D0EC-AC1B-4E0E-47573407AE5F}"/>
          </ac:spMkLst>
        </pc:spChg>
        <pc:spChg chg="add mod">
          <ac:chgData name="Dennes Oliveira" userId="323de684-1443-4294-b49c-0580e7f2d82a" providerId="ADAL" clId="{EA3DBDD5-0CFA-49AA-8EFB-DF24EDD893D8}" dt="2025-06-13T01:18:32.796" v="769" actId="20577"/>
          <ac:spMkLst>
            <pc:docMk/>
            <pc:sldMk cId="3058280790" sldId="2076137211"/>
            <ac:spMk id="3" creationId="{A572CB17-9917-F52B-502D-3EC3BAA630D3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21:14.826" v="789" actId="20577"/>
        <pc:sldMkLst>
          <pc:docMk/>
          <pc:sldMk cId="166964988" sldId="2076137212"/>
        </pc:sldMkLst>
        <pc:spChg chg="del mod ord">
          <ac:chgData name="Dennes Oliveira" userId="323de684-1443-4294-b49c-0580e7f2d82a" providerId="ADAL" clId="{EA3DBDD5-0CFA-49AA-8EFB-DF24EDD893D8}" dt="2025-06-13T01:21:06.047" v="771" actId="700"/>
          <ac:spMkLst>
            <pc:docMk/>
            <pc:sldMk cId="166964988" sldId="2076137212"/>
            <ac:spMk id="2" creationId="{04B4357B-7384-A7D8-8029-649B1A03D963}"/>
          </ac:spMkLst>
        </pc:spChg>
        <pc:spChg chg="add mod ord">
          <ac:chgData name="Dennes Oliveira" userId="323de684-1443-4294-b49c-0580e7f2d82a" providerId="ADAL" clId="{EA3DBDD5-0CFA-49AA-8EFB-DF24EDD893D8}" dt="2025-06-13T01:21:14.826" v="789" actId="20577"/>
          <ac:spMkLst>
            <pc:docMk/>
            <pc:sldMk cId="166964988" sldId="2076137212"/>
            <ac:spMk id="3" creationId="{C1926FDB-1980-6C05-3E16-573B301B755B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23:42.657" v="797" actId="14100"/>
        <pc:sldMkLst>
          <pc:docMk/>
          <pc:sldMk cId="1900195675" sldId="2076137213"/>
        </pc:sldMkLst>
        <pc:spChg chg="del">
          <ac:chgData name="Dennes Oliveira" userId="323de684-1443-4294-b49c-0580e7f2d82a" providerId="ADAL" clId="{EA3DBDD5-0CFA-49AA-8EFB-DF24EDD893D8}" dt="2025-06-13T01:22:21.658" v="791" actId="700"/>
          <ac:spMkLst>
            <pc:docMk/>
            <pc:sldMk cId="1900195675" sldId="2076137213"/>
            <ac:spMk id="2" creationId="{BB9874A1-4D80-4E03-81A9-E1DEE50E4797}"/>
          </ac:spMkLst>
        </pc:spChg>
        <pc:picChg chg="add mod">
          <ac:chgData name="Dennes Oliveira" userId="323de684-1443-4294-b49c-0580e7f2d82a" providerId="ADAL" clId="{EA3DBDD5-0CFA-49AA-8EFB-DF24EDD893D8}" dt="2025-06-13T01:23:03.860" v="793" actId="1076"/>
          <ac:picMkLst>
            <pc:docMk/>
            <pc:sldMk cId="1900195675" sldId="2076137213"/>
            <ac:picMk id="4" creationId="{FE9FD72D-C649-D55A-55E1-482BA22FBF1B}"/>
          </ac:picMkLst>
        </pc:picChg>
        <pc:picChg chg="add mod">
          <ac:chgData name="Dennes Oliveira" userId="323de684-1443-4294-b49c-0580e7f2d82a" providerId="ADAL" clId="{EA3DBDD5-0CFA-49AA-8EFB-DF24EDD893D8}" dt="2025-06-13T01:23:42.657" v="797" actId="14100"/>
          <ac:picMkLst>
            <pc:docMk/>
            <pc:sldMk cId="1900195675" sldId="2076137213"/>
            <ac:picMk id="6" creationId="{5E733993-D499-1A98-C73F-87ADCC1B844C}"/>
          </ac:picMkLst>
        </pc:picChg>
      </pc:sldChg>
      <pc:sldChg chg="addSp modSp new mod modClrScheme chgLayout">
        <pc:chgData name="Dennes Oliveira" userId="323de684-1443-4294-b49c-0580e7f2d82a" providerId="ADAL" clId="{EA3DBDD5-0CFA-49AA-8EFB-DF24EDD893D8}" dt="2025-06-13T01:28:29.479" v="804" actId="1076"/>
        <pc:sldMkLst>
          <pc:docMk/>
          <pc:sldMk cId="3168121800" sldId="2076137214"/>
        </pc:sldMkLst>
        <pc:spChg chg="add mod">
          <ac:chgData name="Dennes Oliveira" userId="323de684-1443-4294-b49c-0580e7f2d82a" providerId="ADAL" clId="{EA3DBDD5-0CFA-49AA-8EFB-DF24EDD893D8}" dt="2025-06-13T01:28:29.479" v="804" actId="1076"/>
          <ac:spMkLst>
            <pc:docMk/>
            <pc:sldMk cId="3168121800" sldId="2076137214"/>
            <ac:spMk id="2" creationId="{2344845E-644D-13BD-BE50-08BE251AE790}"/>
          </ac:spMkLst>
        </pc:spChg>
      </pc:sldChg>
      <pc:sldChg chg="addSp modSp new mod modClrScheme chgLayout">
        <pc:chgData name="Dennes Oliveira" userId="323de684-1443-4294-b49c-0580e7f2d82a" providerId="ADAL" clId="{EA3DBDD5-0CFA-49AA-8EFB-DF24EDD893D8}" dt="2025-06-13T01:29:27.873" v="808" actId="27636"/>
        <pc:sldMkLst>
          <pc:docMk/>
          <pc:sldMk cId="4206642813" sldId="2076137215"/>
        </pc:sldMkLst>
        <pc:spChg chg="add mod">
          <ac:chgData name="Dennes Oliveira" userId="323de684-1443-4294-b49c-0580e7f2d82a" providerId="ADAL" clId="{EA3DBDD5-0CFA-49AA-8EFB-DF24EDD893D8}" dt="2025-06-13T01:29:27.873" v="808" actId="27636"/>
          <ac:spMkLst>
            <pc:docMk/>
            <pc:sldMk cId="4206642813" sldId="2076137215"/>
            <ac:spMk id="2" creationId="{864D25D0-EAF4-F00B-AFF0-03D234D941BE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1:30:13.192" v="833" actId="20577"/>
        <pc:sldMkLst>
          <pc:docMk/>
          <pc:sldMk cId="2539906046" sldId="2076137216"/>
        </pc:sldMkLst>
        <pc:spChg chg="del">
          <ac:chgData name="Dennes Oliveira" userId="323de684-1443-4294-b49c-0580e7f2d82a" providerId="ADAL" clId="{EA3DBDD5-0CFA-49AA-8EFB-DF24EDD893D8}" dt="2025-06-13T01:30:06.331" v="810" actId="700"/>
          <ac:spMkLst>
            <pc:docMk/>
            <pc:sldMk cId="2539906046" sldId="2076137216"/>
            <ac:spMk id="2" creationId="{7F71F296-2A85-6D8E-BA03-D0173DFF5E3B}"/>
          </ac:spMkLst>
        </pc:spChg>
        <pc:spChg chg="add mod">
          <ac:chgData name="Dennes Oliveira" userId="323de684-1443-4294-b49c-0580e7f2d82a" providerId="ADAL" clId="{EA3DBDD5-0CFA-49AA-8EFB-DF24EDD893D8}" dt="2025-06-13T01:30:13.192" v="833" actId="20577"/>
          <ac:spMkLst>
            <pc:docMk/>
            <pc:sldMk cId="2539906046" sldId="2076137216"/>
            <ac:spMk id="3" creationId="{5300AF89-43BC-8150-98AF-F07D56397A77}"/>
          </ac:spMkLst>
        </pc:spChg>
      </pc:sldChg>
      <pc:sldChg chg="add">
        <pc:chgData name="Dennes Oliveira" userId="323de684-1443-4294-b49c-0580e7f2d82a" providerId="ADAL" clId="{EA3DBDD5-0CFA-49AA-8EFB-DF24EDD893D8}" dt="2025-06-13T01:30:24.068" v="834"/>
        <pc:sldMkLst>
          <pc:docMk/>
          <pc:sldMk cId="1313533956" sldId="2076137217"/>
        </pc:sldMkLst>
      </pc:sldChg>
      <pc:sldChg chg="addSp modSp new mod modClrScheme chgLayout">
        <pc:chgData name="Dennes Oliveira" userId="323de684-1443-4294-b49c-0580e7f2d82a" providerId="ADAL" clId="{EA3DBDD5-0CFA-49AA-8EFB-DF24EDD893D8}" dt="2025-06-13T09:43:36.046" v="872" actId="14100"/>
        <pc:sldMkLst>
          <pc:docMk/>
          <pc:sldMk cId="4174370711" sldId="2076137218"/>
        </pc:sldMkLst>
        <pc:spChg chg="add mod">
          <ac:chgData name="Dennes Oliveira" userId="323de684-1443-4294-b49c-0580e7f2d82a" providerId="ADAL" clId="{EA3DBDD5-0CFA-49AA-8EFB-DF24EDD893D8}" dt="2025-06-13T09:43:36.046" v="872" actId="14100"/>
          <ac:spMkLst>
            <pc:docMk/>
            <pc:sldMk cId="4174370711" sldId="2076137218"/>
            <ac:spMk id="2" creationId="{92B26A46-90AE-972B-C3C5-4606FCE5ACB1}"/>
          </ac:spMkLst>
        </pc:spChg>
      </pc:sldChg>
      <pc:sldChg chg="addSp delSp modSp new mod modClrScheme chgLayout">
        <pc:chgData name="Dennes Oliveira" userId="323de684-1443-4294-b49c-0580e7f2d82a" providerId="ADAL" clId="{EA3DBDD5-0CFA-49AA-8EFB-DF24EDD893D8}" dt="2025-06-13T09:45:58.054" v="889" actId="1076"/>
        <pc:sldMkLst>
          <pc:docMk/>
          <pc:sldMk cId="2784769661" sldId="2076137219"/>
        </pc:sldMkLst>
        <pc:spChg chg="del mod ord">
          <ac:chgData name="Dennes Oliveira" userId="323de684-1443-4294-b49c-0580e7f2d82a" providerId="ADAL" clId="{EA3DBDD5-0CFA-49AA-8EFB-DF24EDD893D8}" dt="2025-06-13T09:43:44.221" v="874" actId="700"/>
          <ac:spMkLst>
            <pc:docMk/>
            <pc:sldMk cId="2784769661" sldId="2076137219"/>
            <ac:spMk id="2" creationId="{51BF84FB-E305-6AFA-10FE-F5DC20DE0B91}"/>
          </ac:spMkLst>
        </pc:spChg>
        <pc:spChg chg="add mod ord">
          <ac:chgData name="Dennes Oliveira" userId="323de684-1443-4294-b49c-0580e7f2d82a" providerId="ADAL" clId="{EA3DBDD5-0CFA-49AA-8EFB-DF24EDD893D8}" dt="2025-06-13T09:43:47.175" v="883" actId="20577"/>
          <ac:spMkLst>
            <pc:docMk/>
            <pc:sldMk cId="2784769661" sldId="2076137219"/>
            <ac:spMk id="3" creationId="{493798C8-DB9D-8EA0-B946-08342E214B27}"/>
          </ac:spMkLst>
        </pc:spChg>
        <pc:picChg chg="add mod">
          <ac:chgData name="Dennes Oliveira" userId="323de684-1443-4294-b49c-0580e7f2d82a" providerId="ADAL" clId="{EA3DBDD5-0CFA-49AA-8EFB-DF24EDD893D8}" dt="2025-06-13T09:45:58.054" v="889" actId="1076"/>
          <ac:picMkLst>
            <pc:docMk/>
            <pc:sldMk cId="2784769661" sldId="2076137219"/>
            <ac:picMk id="5" creationId="{9C7B2903-B084-2064-994D-F87226237661}"/>
          </ac:picMkLst>
        </pc:picChg>
      </pc:sldChg>
      <pc:sldMasterChg chg="addSp">
        <pc:chgData name="Dennes Oliveira" userId="323de684-1443-4294-b49c-0580e7f2d82a" providerId="ADAL" clId="{EA3DBDD5-0CFA-49AA-8EFB-DF24EDD893D8}" dt="2025-06-13T00:27:39.988" v="103"/>
        <pc:sldMasterMkLst>
          <pc:docMk/>
          <pc:sldMasterMk cId="2704090227" sldId="2147483661"/>
        </pc:sldMasterMkLst>
        <pc:picChg chg="add">
          <ac:chgData name="Dennes Oliveira" userId="323de684-1443-4294-b49c-0580e7f2d82a" providerId="ADAL" clId="{EA3DBDD5-0CFA-49AA-8EFB-DF24EDD893D8}" dt="2025-06-13T00:27:39.988" v="103"/>
          <ac:picMkLst>
            <pc:docMk/>
            <pc:sldMasterMk cId="2704090227" sldId="2147483661"/>
            <ac:picMk id="4" creationId="{41C3D1B2-08D4-49DB-3886-56F96F2F780D}"/>
          </ac:picMkLst>
        </pc:pic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66B14-12B0-4F1D-92F5-9C61297140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1A279F-FF86-448F-A0B8-4C7F653EBA77}">
      <dgm:prSet/>
      <dgm:spPr/>
      <dgm:t>
        <a:bodyPr/>
        <a:lstStyle/>
        <a:p>
          <a:r>
            <a:rPr lang="en-US"/>
            <a:t>What’s Power BI</a:t>
          </a:r>
          <a:endParaRPr lang="en-GB"/>
        </a:p>
      </dgm:t>
    </dgm:pt>
    <dgm:pt modelId="{6CC6003F-BEBF-45CB-8E50-4AE542D4E221}" type="parTrans" cxnId="{868CEE20-0782-459D-A824-5D32639B14DE}">
      <dgm:prSet/>
      <dgm:spPr/>
      <dgm:t>
        <a:bodyPr/>
        <a:lstStyle/>
        <a:p>
          <a:endParaRPr lang="en-GB"/>
        </a:p>
      </dgm:t>
    </dgm:pt>
    <dgm:pt modelId="{7C320B41-D342-47EC-9DA5-0F8CE2CA1A8D}" type="sibTrans" cxnId="{868CEE20-0782-459D-A824-5D32639B14DE}">
      <dgm:prSet/>
      <dgm:spPr/>
      <dgm:t>
        <a:bodyPr/>
        <a:lstStyle/>
        <a:p>
          <a:endParaRPr lang="en-GB"/>
        </a:p>
      </dgm:t>
    </dgm:pt>
    <dgm:pt modelId="{9FC3AFD9-C897-4A3D-8183-B397BF92A5AF}">
      <dgm:prSet/>
      <dgm:spPr/>
      <dgm:t>
        <a:bodyPr/>
        <a:lstStyle/>
        <a:p>
          <a:r>
            <a:rPr lang="en-US"/>
            <a:t>What’s a Self-Service BI</a:t>
          </a:r>
          <a:endParaRPr lang="en-GB"/>
        </a:p>
      </dgm:t>
    </dgm:pt>
    <dgm:pt modelId="{0E18DCDD-D99A-4790-BD6B-EB123C40D767}" type="parTrans" cxnId="{03AC7BCE-FB18-4AF9-B802-1D8914C24487}">
      <dgm:prSet/>
      <dgm:spPr/>
      <dgm:t>
        <a:bodyPr/>
        <a:lstStyle/>
        <a:p>
          <a:endParaRPr lang="en-GB"/>
        </a:p>
      </dgm:t>
    </dgm:pt>
    <dgm:pt modelId="{4E6EB68E-499B-45BA-AC78-5D1DEA35272E}" type="sibTrans" cxnId="{03AC7BCE-FB18-4AF9-B802-1D8914C24487}">
      <dgm:prSet/>
      <dgm:spPr/>
      <dgm:t>
        <a:bodyPr/>
        <a:lstStyle/>
        <a:p>
          <a:endParaRPr lang="en-GB"/>
        </a:p>
      </dgm:t>
    </dgm:pt>
    <dgm:pt modelId="{6DE77EF6-D031-471E-83C8-7F4248740B80}">
      <dgm:prSet/>
      <dgm:spPr/>
      <dgm:t>
        <a:bodyPr/>
        <a:lstStyle/>
        <a:p>
          <a:r>
            <a:rPr lang="en-US"/>
            <a:t>Power BI: The Basics</a:t>
          </a:r>
          <a:endParaRPr lang="en-GB"/>
        </a:p>
      </dgm:t>
    </dgm:pt>
    <dgm:pt modelId="{30286844-F341-451B-A178-44CD8D6B31E2}" type="parTrans" cxnId="{857354CA-A4BA-452B-B67E-DF12D1A2FE02}">
      <dgm:prSet/>
      <dgm:spPr/>
      <dgm:t>
        <a:bodyPr/>
        <a:lstStyle/>
        <a:p>
          <a:endParaRPr lang="en-GB"/>
        </a:p>
      </dgm:t>
    </dgm:pt>
    <dgm:pt modelId="{4C6705C4-E438-45BC-AC36-931B325BC0A9}" type="sibTrans" cxnId="{857354CA-A4BA-452B-B67E-DF12D1A2FE02}">
      <dgm:prSet/>
      <dgm:spPr/>
      <dgm:t>
        <a:bodyPr/>
        <a:lstStyle/>
        <a:p>
          <a:endParaRPr lang="en-GB"/>
        </a:p>
      </dgm:t>
    </dgm:pt>
    <dgm:pt modelId="{44EEF63E-26B2-46B4-A209-C06B326CEB54}">
      <dgm:prSet/>
      <dgm:spPr/>
      <dgm:t>
        <a:bodyPr/>
        <a:lstStyle/>
        <a:p>
          <a:r>
            <a:rPr lang="en-US"/>
            <a:t>Transforming Data</a:t>
          </a:r>
          <a:endParaRPr lang="en-GB"/>
        </a:p>
      </dgm:t>
    </dgm:pt>
    <dgm:pt modelId="{C3A49CB9-82B9-4011-BAFF-CB53257D8AFB}" type="parTrans" cxnId="{E4A70B84-E54E-436F-A32D-21B78D0D1CC6}">
      <dgm:prSet/>
      <dgm:spPr/>
      <dgm:t>
        <a:bodyPr/>
        <a:lstStyle/>
        <a:p>
          <a:endParaRPr lang="en-GB"/>
        </a:p>
      </dgm:t>
    </dgm:pt>
    <dgm:pt modelId="{55A5B3B1-694B-44DC-8D74-14C4786149F7}" type="sibTrans" cxnId="{E4A70B84-E54E-436F-A32D-21B78D0D1CC6}">
      <dgm:prSet/>
      <dgm:spPr/>
      <dgm:t>
        <a:bodyPr/>
        <a:lstStyle/>
        <a:p>
          <a:endParaRPr lang="en-GB"/>
        </a:p>
      </dgm:t>
    </dgm:pt>
    <dgm:pt modelId="{C23C438D-8548-416A-9856-036238C88ABB}" type="pres">
      <dgm:prSet presAssocID="{DCE66B14-12B0-4F1D-92F5-9C61297140DE}" presName="linear" presStyleCnt="0">
        <dgm:presLayoutVars>
          <dgm:animLvl val="lvl"/>
          <dgm:resizeHandles val="exact"/>
        </dgm:presLayoutVars>
      </dgm:prSet>
      <dgm:spPr/>
    </dgm:pt>
    <dgm:pt modelId="{9379D27B-7C8D-43B6-8EDC-AB20C855F786}" type="pres">
      <dgm:prSet presAssocID="{571A279F-FF86-448F-A0B8-4C7F653EBA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7811C6-E47E-418E-AB5F-DA2ED2A9A904}" type="pres">
      <dgm:prSet presAssocID="{7C320B41-D342-47EC-9DA5-0F8CE2CA1A8D}" presName="spacer" presStyleCnt="0"/>
      <dgm:spPr/>
    </dgm:pt>
    <dgm:pt modelId="{CCE8F66E-C1F5-4FAC-A2A5-DF250A391F7E}" type="pres">
      <dgm:prSet presAssocID="{9FC3AFD9-C897-4A3D-8183-B397BF92A5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3CF2C6-4E2A-4377-9C6B-7D14C8B7DC3B}" type="pres">
      <dgm:prSet presAssocID="{4E6EB68E-499B-45BA-AC78-5D1DEA35272E}" presName="spacer" presStyleCnt="0"/>
      <dgm:spPr/>
    </dgm:pt>
    <dgm:pt modelId="{B8EA0617-E2B6-42AE-9BC8-165931BD834C}" type="pres">
      <dgm:prSet presAssocID="{6DE77EF6-D031-471E-83C8-7F4248740B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0C79E-6B60-4BB4-9377-6C6EB8B8AC4D}" type="pres">
      <dgm:prSet presAssocID="{4C6705C4-E438-45BC-AC36-931B325BC0A9}" presName="spacer" presStyleCnt="0"/>
      <dgm:spPr/>
    </dgm:pt>
    <dgm:pt modelId="{8B51F714-A4AC-4E31-B608-2D0EC71F1816}" type="pres">
      <dgm:prSet presAssocID="{44EEF63E-26B2-46B4-A209-C06B326CEB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767E01-15D6-4B5B-9A7B-1A8481222EEB}" type="presOf" srcId="{6DE77EF6-D031-471E-83C8-7F4248740B80}" destId="{B8EA0617-E2B6-42AE-9BC8-165931BD834C}" srcOrd="0" destOrd="0" presId="urn:microsoft.com/office/officeart/2005/8/layout/vList2"/>
    <dgm:cxn modelId="{868CEE20-0782-459D-A824-5D32639B14DE}" srcId="{DCE66B14-12B0-4F1D-92F5-9C61297140DE}" destId="{571A279F-FF86-448F-A0B8-4C7F653EBA77}" srcOrd="0" destOrd="0" parTransId="{6CC6003F-BEBF-45CB-8E50-4AE542D4E221}" sibTransId="{7C320B41-D342-47EC-9DA5-0F8CE2CA1A8D}"/>
    <dgm:cxn modelId="{093F463B-76C2-47F4-A36B-C1CFC0D64774}" type="presOf" srcId="{44EEF63E-26B2-46B4-A209-C06B326CEB54}" destId="{8B51F714-A4AC-4E31-B608-2D0EC71F1816}" srcOrd="0" destOrd="0" presId="urn:microsoft.com/office/officeart/2005/8/layout/vList2"/>
    <dgm:cxn modelId="{D5ACDD40-6323-4713-9F44-4FA24D84DE1B}" type="presOf" srcId="{571A279F-FF86-448F-A0B8-4C7F653EBA77}" destId="{9379D27B-7C8D-43B6-8EDC-AB20C855F786}" srcOrd="0" destOrd="0" presId="urn:microsoft.com/office/officeart/2005/8/layout/vList2"/>
    <dgm:cxn modelId="{95974574-A113-450E-9AF9-282FA57185E6}" type="presOf" srcId="{9FC3AFD9-C897-4A3D-8183-B397BF92A5AF}" destId="{CCE8F66E-C1F5-4FAC-A2A5-DF250A391F7E}" srcOrd="0" destOrd="0" presId="urn:microsoft.com/office/officeart/2005/8/layout/vList2"/>
    <dgm:cxn modelId="{E4A70B84-E54E-436F-A32D-21B78D0D1CC6}" srcId="{DCE66B14-12B0-4F1D-92F5-9C61297140DE}" destId="{44EEF63E-26B2-46B4-A209-C06B326CEB54}" srcOrd="3" destOrd="0" parTransId="{C3A49CB9-82B9-4011-BAFF-CB53257D8AFB}" sibTransId="{55A5B3B1-694B-44DC-8D74-14C4786149F7}"/>
    <dgm:cxn modelId="{51D679B9-01B0-43B2-BC3E-91915CA136FB}" type="presOf" srcId="{DCE66B14-12B0-4F1D-92F5-9C61297140DE}" destId="{C23C438D-8548-416A-9856-036238C88ABB}" srcOrd="0" destOrd="0" presId="urn:microsoft.com/office/officeart/2005/8/layout/vList2"/>
    <dgm:cxn modelId="{857354CA-A4BA-452B-B67E-DF12D1A2FE02}" srcId="{DCE66B14-12B0-4F1D-92F5-9C61297140DE}" destId="{6DE77EF6-D031-471E-83C8-7F4248740B80}" srcOrd="2" destOrd="0" parTransId="{30286844-F341-451B-A178-44CD8D6B31E2}" sibTransId="{4C6705C4-E438-45BC-AC36-931B325BC0A9}"/>
    <dgm:cxn modelId="{03AC7BCE-FB18-4AF9-B802-1D8914C24487}" srcId="{DCE66B14-12B0-4F1D-92F5-9C61297140DE}" destId="{9FC3AFD9-C897-4A3D-8183-B397BF92A5AF}" srcOrd="1" destOrd="0" parTransId="{0E18DCDD-D99A-4790-BD6B-EB123C40D767}" sibTransId="{4E6EB68E-499B-45BA-AC78-5D1DEA35272E}"/>
    <dgm:cxn modelId="{5B29D67D-41FC-4157-B82A-08B4DA4F404B}" type="presParOf" srcId="{C23C438D-8548-416A-9856-036238C88ABB}" destId="{9379D27B-7C8D-43B6-8EDC-AB20C855F786}" srcOrd="0" destOrd="0" presId="urn:microsoft.com/office/officeart/2005/8/layout/vList2"/>
    <dgm:cxn modelId="{346381C0-F12E-4C36-B44F-F6308C719F2E}" type="presParOf" srcId="{C23C438D-8548-416A-9856-036238C88ABB}" destId="{7B7811C6-E47E-418E-AB5F-DA2ED2A9A904}" srcOrd="1" destOrd="0" presId="urn:microsoft.com/office/officeart/2005/8/layout/vList2"/>
    <dgm:cxn modelId="{1096E3E6-1F31-4A86-AB04-3AF7FCE950CD}" type="presParOf" srcId="{C23C438D-8548-416A-9856-036238C88ABB}" destId="{CCE8F66E-C1F5-4FAC-A2A5-DF250A391F7E}" srcOrd="2" destOrd="0" presId="urn:microsoft.com/office/officeart/2005/8/layout/vList2"/>
    <dgm:cxn modelId="{1500AD91-0CFD-4267-8DEF-FA575048E991}" type="presParOf" srcId="{C23C438D-8548-416A-9856-036238C88ABB}" destId="{733CF2C6-4E2A-4377-9C6B-7D14C8B7DC3B}" srcOrd="3" destOrd="0" presId="urn:microsoft.com/office/officeart/2005/8/layout/vList2"/>
    <dgm:cxn modelId="{CF55A2B9-208F-4171-8E59-A4D9A820D552}" type="presParOf" srcId="{C23C438D-8548-416A-9856-036238C88ABB}" destId="{B8EA0617-E2B6-42AE-9BC8-165931BD834C}" srcOrd="4" destOrd="0" presId="urn:microsoft.com/office/officeart/2005/8/layout/vList2"/>
    <dgm:cxn modelId="{A8E146F3-D3CC-49E0-B03A-B8DE7C0CA914}" type="presParOf" srcId="{C23C438D-8548-416A-9856-036238C88ABB}" destId="{B920C79E-6B60-4BB4-9377-6C6EB8B8AC4D}" srcOrd="5" destOrd="0" presId="urn:microsoft.com/office/officeart/2005/8/layout/vList2"/>
    <dgm:cxn modelId="{AF4A585B-5BCA-45B2-8603-0B366761F365}" type="presParOf" srcId="{C23C438D-8548-416A-9856-036238C88ABB}" destId="{8B51F714-A4AC-4E31-B608-2D0EC71F18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https://www.facebook.com/MMDPUG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https://www.facebook.com/groups/226831404556885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C29C83BA-E4CC-4637-9ED7-7918DFD6C1F9}">
      <dgm:prSet/>
      <dgm:spPr/>
      <dgm:t>
        <a:bodyPr/>
        <a:lstStyle/>
        <a:p>
          <a:r>
            <a:rPr lang="pt-BR"/>
            <a:t>Meetup</a:t>
          </a:r>
          <a:endParaRPr lang="en-GB"/>
        </a:p>
      </dgm:t>
    </dgm:pt>
    <dgm:pt modelId="{B46ADF98-858C-44B1-9662-848C71A05691}" type="parTrans" cxnId="{C696F393-C9F2-4E1B-A9A2-E244D733F55A}">
      <dgm:prSet/>
      <dgm:spPr/>
      <dgm:t>
        <a:bodyPr/>
        <a:lstStyle/>
        <a:p>
          <a:endParaRPr lang="en-GB"/>
        </a:p>
      </dgm:t>
    </dgm:pt>
    <dgm:pt modelId="{3C08B71E-161C-474A-AB10-3598A67AC8B2}" type="sibTrans" cxnId="{C696F393-C9F2-4E1B-A9A2-E244D733F55A}">
      <dgm:prSet/>
      <dgm:spPr/>
      <dgm:t>
        <a:bodyPr/>
        <a:lstStyle/>
        <a:p>
          <a:endParaRPr lang="en-GB"/>
        </a:p>
      </dgm:t>
    </dgm:pt>
    <dgm:pt modelId="{4065C0DD-5E03-43D8-9B37-31B73837204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7371E300-79DB-4750-B89C-540B2AD8014E}" type="parTrans" cxnId="{47294A5F-36EE-4A84-8CF8-F9299B96A259}">
      <dgm:prSet/>
      <dgm:spPr/>
      <dgm:t>
        <a:bodyPr/>
        <a:lstStyle/>
        <a:p>
          <a:endParaRPr lang="en-GB"/>
        </a:p>
      </dgm:t>
    </dgm:pt>
    <dgm:pt modelId="{24E5A93C-745E-40F3-BBF8-712B51827F0E}" type="sibTrans" cxnId="{47294A5F-36EE-4A84-8CF8-F9299B96A259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en-GB" dirty="0"/>
            <a:t>https://chat.whatsapp.com/F0KEGkVPFPaIjpMDvn41t9</a:t>
          </a:r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66A33530-CBDC-4997-85B5-E7A508DD7E2C}">
      <dgm:prSet/>
      <dgm:spPr/>
      <dgm:t>
        <a:bodyPr/>
        <a:lstStyle/>
        <a:p>
          <a:r>
            <a:rPr lang="pt-BR" dirty="0"/>
            <a:t>Twitter</a:t>
          </a:r>
          <a:endParaRPr lang="en-GB" dirty="0"/>
        </a:p>
      </dgm:t>
    </dgm:pt>
    <dgm:pt modelId="{494F3F41-09EC-4D71-B07D-5A2A9760EDBB}" type="parTrans" cxnId="{4943BCF9-357C-4063-960F-D3B0F07503A5}">
      <dgm:prSet/>
      <dgm:spPr/>
      <dgm:t>
        <a:bodyPr/>
        <a:lstStyle/>
        <a:p>
          <a:endParaRPr lang="en-GB"/>
        </a:p>
      </dgm:t>
    </dgm:pt>
    <dgm:pt modelId="{22556B5D-A592-4ECB-805F-B6C7A80CA6F2}" type="sibTrans" cxnId="{4943BCF9-357C-4063-960F-D3B0F07503A5}">
      <dgm:prSet/>
      <dgm:spPr/>
      <dgm:t>
        <a:bodyPr/>
        <a:lstStyle/>
        <a:p>
          <a:endParaRPr lang="en-GB"/>
        </a:p>
      </dgm:t>
    </dgm:pt>
    <dgm:pt modelId="{5BDE248F-1D51-43C0-B463-D2E8B62738F5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D9DADD28-9CB4-4792-AF5C-4EB7E3AE965D}" type="parTrans" cxnId="{685F5904-491C-4DE8-BA21-72E059F578FC}">
      <dgm:prSet/>
      <dgm:spPr/>
      <dgm:t>
        <a:bodyPr/>
        <a:lstStyle/>
        <a:p>
          <a:endParaRPr lang="en-GB"/>
        </a:p>
      </dgm:t>
    </dgm:pt>
    <dgm:pt modelId="{4A2E1AD4-4A16-4F17-91CB-700F60A3CB30}" type="sibTrans" cxnId="{685F5904-491C-4DE8-BA21-72E059F578FC}">
      <dgm:prSet/>
      <dgm:spPr/>
      <dgm:t>
        <a:bodyPr/>
        <a:lstStyle/>
        <a:p>
          <a:endParaRPr lang="en-GB"/>
        </a:p>
      </dgm:t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0" presStyleCnt="5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1" presStyleCnt="5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3EF5FD03-7648-4F7E-9297-A7DEEF19DD75}" type="pres">
      <dgm:prSet presAssocID="{C29C83BA-E4CC-4637-9ED7-7918DFD6C1F9}" presName="linNode" presStyleCnt="0"/>
      <dgm:spPr/>
    </dgm:pt>
    <dgm:pt modelId="{7DDB970F-46C5-4B14-B6BC-BA4B5A890732}" type="pres">
      <dgm:prSet presAssocID="{C29C83BA-E4CC-4637-9ED7-7918DFD6C1F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11CEB76-C5DA-4CC9-8525-39515F8EFD5A}" type="pres">
      <dgm:prSet presAssocID="{C29C83BA-E4CC-4637-9ED7-7918DFD6C1F9}" presName="descendantText" presStyleLbl="alignAccFollowNode1" presStyleIdx="2" presStyleCnt="5">
        <dgm:presLayoutVars>
          <dgm:bulletEnabled val="1"/>
        </dgm:presLayoutVars>
      </dgm:prSet>
      <dgm:spPr/>
    </dgm:pt>
    <dgm:pt modelId="{80B2990C-6FBF-4B07-8A5F-C9B418095AE7}" type="pres">
      <dgm:prSet presAssocID="{3C08B71E-161C-474A-AB10-3598A67AC8B2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3" presStyleCnt="5">
        <dgm:presLayoutVars>
          <dgm:bulletEnabled val="1"/>
        </dgm:presLayoutVars>
      </dgm:prSet>
      <dgm:spPr/>
    </dgm:pt>
    <dgm:pt modelId="{7B250B6A-BA64-4FDD-8DA1-DE2E90CFB7E0}" type="pres">
      <dgm:prSet presAssocID="{1DB39FFB-68C1-440D-8977-FA9C5B29EF43}" presName="sp" presStyleCnt="0"/>
      <dgm:spPr/>
    </dgm:pt>
    <dgm:pt modelId="{5A72CB95-8646-4973-9819-103878052802}" type="pres">
      <dgm:prSet presAssocID="{66A33530-CBDC-4997-85B5-E7A508DD7E2C}" presName="linNode" presStyleCnt="0"/>
      <dgm:spPr/>
    </dgm:pt>
    <dgm:pt modelId="{0D3C8923-3C22-4206-BCD2-C5EFFFD49D85}" type="pres">
      <dgm:prSet presAssocID="{66A33530-CBDC-4997-85B5-E7A508DD7E2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AF68F81-16F0-45C2-A7A3-A712A6ADDAA2}" type="pres">
      <dgm:prSet presAssocID="{66A33530-CBDC-4997-85B5-E7A508DD7E2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85F5904-491C-4DE8-BA21-72E059F578FC}" srcId="{66A33530-CBDC-4997-85B5-E7A508DD7E2C}" destId="{5BDE248F-1D51-43C0-B463-D2E8B62738F5}" srcOrd="0" destOrd="0" parTransId="{D9DADD28-9CB4-4792-AF5C-4EB7E3AE965D}" sibTransId="{4A2E1AD4-4A16-4F17-91CB-700F60A3CB30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47294A5F-36EE-4A84-8CF8-F9299B96A259}" srcId="{C29C83BA-E4CC-4637-9ED7-7918DFD6C1F9}" destId="{4065C0DD-5E03-43D8-9B37-31B738372044}" srcOrd="0" destOrd="0" parTransId="{7371E300-79DB-4750-B89C-540B2AD8014E}" sibTransId="{24E5A93C-745E-40F3-BBF8-712B51827F0E}"/>
    <dgm:cxn modelId="{EF83EE61-CA74-40BA-8A80-29BB576C9A0B}" type="presOf" srcId="{5BDE248F-1D51-43C0-B463-D2E8B62738F5}" destId="{1AF68F81-16F0-45C2-A7A3-A712A6ADDAA2}" srcOrd="0" destOrd="0" presId="urn:microsoft.com/office/officeart/2005/8/layout/vList5"/>
    <dgm:cxn modelId="{1A291863-4709-4CEC-8B0F-33BE6F98D4FE}" type="presOf" srcId="{4065C0DD-5E03-43D8-9B37-31B738372044}" destId="{D11CEB76-C5DA-4CC9-8525-39515F8EFD5A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0" destOrd="0" parTransId="{27AD697A-F88E-4D17-BBA8-24D7A14FF0D9}" sibTransId="{55079AA5-A7AB-4EF8-895C-D12F7F4A03E5}"/>
    <dgm:cxn modelId="{EE832B4C-0985-44F1-8458-991A5F73EADD}" type="presOf" srcId="{66A33530-CBDC-4997-85B5-E7A508DD7E2C}" destId="{0D3C8923-3C22-4206-BCD2-C5EFFFD49D85}" srcOrd="0" destOrd="0" presId="urn:microsoft.com/office/officeart/2005/8/layout/vList5"/>
    <dgm:cxn modelId="{F500B371-D4D5-40B3-880F-E8A75799028F}" srcId="{178576B5-18FF-4499-AB4D-13547B9CE57D}" destId="{E4D24302-DD29-4EAC-8B33-A7415E04BD50}" srcOrd="1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C696F393-C9F2-4E1B-A9A2-E244D733F55A}" srcId="{178576B5-18FF-4499-AB4D-13547B9CE57D}" destId="{C29C83BA-E4CC-4637-9ED7-7918DFD6C1F9}" srcOrd="2" destOrd="0" parTransId="{B46ADF98-858C-44B1-9662-848C71A05691}" sibTransId="{3C08B71E-161C-474A-AB10-3598A67AC8B2}"/>
    <dgm:cxn modelId="{6A8986A2-7E9A-40A5-8735-BC7C148B6AAA}" type="presOf" srcId="{C29C83BA-E4CC-4637-9ED7-7918DFD6C1F9}" destId="{7DDB970F-46C5-4B14-B6BC-BA4B5A890732}" srcOrd="0" destOrd="0" presId="urn:microsoft.com/office/officeart/2005/8/layout/vList5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035EEEB7-5EA4-499F-9197-9F6D399448A0}" srcId="{178576B5-18FF-4499-AB4D-13547B9CE57D}" destId="{30F4FEFC-D20B-4B47-93EB-49A06B2A6DD2}" srcOrd="3" destOrd="0" parTransId="{CEF1E77D-C94E-4623-AAC9-7BF43234B692}" sibTransId="{1DB39FFB-68C1-440D-8977-FA9C5B29EF43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4943BCF9-357C-4063-960F-D3B0F07503A5}" srcId="{178576B5-18FF-4499-AB4D-13547B9CE57D}" destId="{66A33530-CBDC-4997-85B5-E7A508DD7E2C}" srcOrd="4" destOrd="0" parTransId="{494F3F41-09EC-4D71-B07D-5A2A9760EDBB}" sibTransId="{22556B5D-A592-4ECB-805F-B6C7A80CA6F2}"/>
    <dgm:cxn modelId="{061AD82F-EDEE-41ED-974C-F8B82C988FB3}" type="presParOf" srcId="{05364346-CAB6-4BF9-A591-21CEC5EFAD1D}" destId="{BBEAEE9B-02D7-4040-9FF7-331134AE95DF}" srcOrd="0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1" destOrd="0" presId="urn:microsoft.com/office/officeart/2005/8/layout/vList5"/>
    <dgm:cxn modelId="{09A8B2A3-FD4C-4BAA-A7E4-45FAAAC045C0}" type="presParOf" srcId="{05364346-CAB6-4BF9-A591-21CEC5EFAD1D}" destId="{986DEC0B-7141-448C-8737-64645BDFFFAA}" srcOrd="2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3" destOrd="0" presId="urn:microsoft.com/office/officeart/2005/8/layout/vList5"/>
    <dgm:cxn modelId="{9722CE3D-7E28-4A4F-AFA8-6F821A575534}" type="presParOf" srcId="{05364346-CAB6-4BF9-A591-21CEC5EFAD1D}" destId="{3EF5FD03-7648-4F7E-9297-A7DEEF19DD75}" srcOrd="4" destOrd="0" presId="urn:microsoft.com/office/officeart/2005/8/layout/vList5"/>
    <dgm:cxn modelId="{94F0B4B0-456B-4AEA-AEDD-5B55096EC0FA}" type="presParOf" srcId="{3EF5FD03-7648-4F7E-9297-A7DEEF19DD75}" destId="{7DDB970F-46C5-4B14-B6BC-BA4B5A890732}" srcOrd="0" destOrd="0" presId="urn:microsoft.com/office/officeart/2005/8/layout/vList5"/>
    <dgm:cxn modelId="{A7F34D53-8055-4CA1-B00F-626B0D5A93E0}" type="presParOf" srcId="{3EF5FD03-7648-4F7E-9297-A7DEEF19DD75}" destId="{D11CEB76-C5DA-4CC9-8525-39515F8EFD5A}" srcOrd="1" destOrd="0" presId="urn:microsoft.com/office/officeart/2005/8/layout/vList5"/>
    <dgm:cxn modelId="{66E572A6-57B1-4FB1-8757-DB67490AA3F1}" type="presParOf" srcId="{05364346-CAB6-4BF9-A591-21CEC5EFAD1D}" destId="{80B2990C-6FBF-4B07-8A5F-C9B418095AE7}" srcOrd="5" destOrd="0" presId="urn:microsoft.com/office/officeart/2005/8/layout/vList5"/>
    <dgm:cxn modelId="{22D13565-74A4-4827-8E60-BF4FF143A385}" type="presParOf" srcId="{05364346-CAB6-4BF9-A591-21CEC5EFAD1D}" destId="{DB6F3A24-71F9-4A1E-A6E3-14A01D40C5EE}" srcOrd="6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  <dgm:cxn modelId="{5C7B63EB-6391-4AB3-876F-AC4B577409FD}" type="presParOf" srcId="{05364346-CAB6-4BF9-A591-21CEC5EFAD1D}" destId="{7B250B6A-BA64-4FDD-8DA1-DE2E90CFB7E0}" srcOrd="7" destOrd="0" presId="urn:microsoft.com/office/officeart/2005/8/layout/vList5"/>
    <dgm:cxn modelId="{D7C237C0-01A1-47B3-854C-5FD791D70D85}" type="presParOf" srcId="{05364346-CAB6-4BF9-A591-21CEC5EFAD1D}" destId="{5A72CB95-8646-4973-9819-103878052802}" srcOrd="8" destOrd="0" presId="urn:microsoft.com/office/officeart/2005/8/layout/vList5"/>
    <dgm:cxn modelId="{2796A404-96A8-4D75-82A7-42B47ADBA6CB}" type="presParOf" srcId="{5A72CB95-8646-4973-9819-103878052802}" destId="{0D3C8923-3C22-4206-BCD2-C5EFFFD49D85}" srcOrd="0" destOrd="0" presId="urn:microsoft.com/office/officeart/2005/8/layout/vList5"/>
    <dgm:cxn modelId="{18316118-AF84-4148-812A-E4DE50026B37}" type="presParOf" srcId="{5A72CB95-8646-4973-9819-103878052802}" destId="{1AF68F81-16F0-45C2-A7A3-A712A6ADDA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FDDC1D-9784-4E8F-B4BF-876FEFFD7B43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2CDAAB-E5F2-4FD8-B380-DDE46F6D0B0E}">
      <dgm:prSet/>
      <dgm:spPr/>
      <dgm:t>
        <a:bodyPr/>
        <a:lstStyle/>
        <a:p>
          <a:r>
            <a:rPr lang="en-MT"/>
            <a:t>External API calls from T-SQL</a:t>
          </a:r>
          <a:endParaRPr lang="en-US"/>
        </a:p>
      </dgm:t>
    </dgm:pt>
    <dgm:pt modelId="{1FD248D2-D9A3-4885-AB56-389DE988509F}" type="parTrans" cxnId="{C7FD0BE2-71B4-42F9-81B9-A6FEA9043448}">
      <dgm:prSet/>
      <dgm:spPr/>
      <dgm:t>
        <a:bodyPr/>
        <a:lstStyle/>
        <a:p>
          <a:endParaRPr lang="en-US"/>
        </a:p>
      </dgm:t>
    </dgm:pt>
    <dgm:pt modelId="{585EE316-3D27-499C-8F05-2137347BFCCC}" type="sibTrans" cxnId="{C7FD0BE2-71B4-42F9-81B9-A6FEA9043448}">
      <dgm:prSet/>
      <dgm:spPr/>
      <dgm:t>
        <a:bodyPr/>
        <a:lstStyle/>
        <a:p>
          <a:endParaRPr lang="en-US"/>
        </a:p>
      </dgm:t>
    </dgm:pt>
    <dgm:pt modelId="{3EECAC71-3DDE-4740-869E-58AA35E56311}">
      <dgm:prSet/>
      <dgm:spPr/>
      <dgm:t>
        <a:bodyPr/>
        <a:lstStyle/>
        <a:p>
          <a:r>
            <a:rPr lang="en-MT"/>
            <a:t>Requires a Credential Object</a:t>
          </a:r>
          <a:endParaRPr lang="en-US"/>
        </a:p>
      </dgm:t>
    </dgm:pt>
    <dgm:pt modelId="{73878C5C-5114-4119-AE7D-1E7EEBC66430}" type="parTrans" cxnId="{F5F212A2-83E2-4E07-8AEC-A9326CC4AF01}">
      <dgm:prSet/>
      <dgm:spPr/>
      <dgm:t>
        <a:bodyPr/>
        <a:lstStyle/>
        <a:p>
          <a:endParaRPr lang="en-US"/>
        </a:p>
      </dgm:t>
    </dgm:pt>
    <dgm:pt modelId="{8560A1BC-260C-49B3-8197-F2953C4BBDBE}" type="sibTrans" cxnId="{F5F212A2-83E2-4E07-8AEC-A9326CC4AF01}">
      <dgm:prSet/>
      <dgm:spPr/>
      <dgm:t>
        <a:bodyPr/>
        <a:lstStyle/>
        <a:p>
          <a:endParaRPr lang="en-US"/>
        </a:p>
      </dgm:t>
    </dgm:pt>
    <dgm:pt modelId="{50C44238-9027-425A-9F3B-67B4128C2695}">
      <dgm:prSet/>
      <dgm:spPr/>
      <dgm:t>
        <a:bodyPr/>
        <a:lstStyle/>
        <a:p>
          <a:r>
            <a:rPr lang="en-MT"/>
            <a:t>Can call Azure Open AI Service</a:t>
          </a:r>
          <a:endParaRPr lang="en-US"/>
        </a:p>
      </dgm:t>
    </dgm:pt>
    <dgm:pt modelId="{7FA28EDE-58EF-4B1D-950E-66FD93B97EE6}" type="parTrans" cxnId="{045DFD71-8538-4E77-9BE4-5ABD3AF4F446}">
      <dgm:prSet/>
      <dgm:spPr/>
      <dgm:t>
        <a:bodyPr/>
        <a:lstStyle/>
        <a:p>
          <a:endParaRPr lang="en-US"/>
        </a:p>
      </dgm:t>
    </dgm:pt>
    <dgm:pt modelId="{706F1BD5-4187-4458-872B-374FD6D33A90}" type="sibTrans" cxnId="{045DFD71-8538-4E77-9BE4-5ABD3AF4F446}">
      <dgm:prSet/>
      <dgm:spPr/>
      <dgm:t>
        <a:bodyPr/>
        <a:lstStyle/>
        <a:p>
          <a:endParaRPr lang="en-US"/>
        </a:p>
      </dgm:t>
    </dgm:pt>
    <dgm:pt modelId="{4D6679DA-BC4B-4412-9BCE-4DE1F345324B}">
      <dgm:prSet/>
      <dgm:spPr/>
      <dgm:t>
        <a:bodyPr/>
        <a:lstStyle/>
        <a:p>
          <a:r>
            <a:rPr lang="en-MT"/>
            <a:t>Can call for embeddings or GPT</a:t>
          </a:r>
          <a:endParaRPr lang="en-US"/>
        </a:p>
      </dgm:t>
    </dgm:pt>
    <dgm:pt modelId="{D75FB87B-ACD8-4443-B3BB-797B3D033C32}" type="parTrans" cxnId="{58DD5C8E-41C1-4DC6-8AEE-36ED88298A32}">
      <dgm:prSet/>
      <dgm:spPr/>
      <dgm:t>
        <a:bodyPr/>
        <a:lstStyle/>
        <a:p>
          <a:endParaRPr lang="en-US"/>
        </a:p>
      </dgm:t>
    </dgm:pt>
    <dgm:pt modelId="{4796E3A9-FAA6-4C0C-B5F8-64571770CAF8}" type="sibTrans" cxnId="{58DD5C8E-41C1-4DC6-8AEE-36ED88298A32}">
      <dgm:prSet/>
      <dgm:spPr/>
      <dgm:t>
        <a:bodyPr/>
        <a:lstStyle/>
        <a:p>
          <a:endParaRPr lang="en-US"/>
        </a:p>
      </dgm:t>
    </dgm:pt>
    <dgm:pt modelId="{F0FC1A5A-594B-44EF-A50D-368EF3EEC146}">
      <dgm:prSet/>
      <dgm:spPr/>
      <dgm:t>
        <a:bodyPr/>
        <a:lstStyle/>
        <a:p>
          <a:r>
            <a:rPr lang="en-MT"/>
            <a:t>Only call Azure URLs</a:t>
          </a:r>
          <a:endParaRPr lang="en-US"/>
        </a:p>
      </dgm:t>
    </dgm:pt>
    <dgm:pt modelId="{5B08BFAB-3BEA-4357-9EB6-291ED12FDEEB}" type="parTrans" cxnId="{5E1E1517-798E-436E-8DE1-8F244BC13CF0}">
      <dgm:prSet/>
      <dgm:spPr/>
      <dgm:t>
        <a:bodyPr/>
        <a:lstStyle/>
        <a:p>
          <a:endParaRPr lang="en-US"/>
        </a:p>
      </dgm:t>
    </dgm:pt>
    <dgm:pt modelId="{86ACCAE2-B154-4282-9074-AC6DBE3AB151}" type="sibTrans" cxnId="{5E1E1517-798E-436E-8DE1-8F244BC13CF0}">
      <dgm:prSet/>
      <dgm:spPr/>
      <dgm:t>
        <a:bodyPr/>
        <a:lstStyle/>
        <a:p>
          <a:endParaRPr lang="en-US"/>
        </a:p>
      </dgm:t>
    </dgm:pt>
    <dgm:pt modelId="{83E18DF6-73AC-4F64-A38D-DA941A849992}">
      <dgm:prSet/>
      <dgm:spPr/>
      <dgm:t>
        <a:bodyPr/>
        <a:lstStyle/>
        <a:p>
          <a:r>
            <a:rPr lang="en-MT"/>
            <a:t>Outside Azure URLs can use APIM</a:t>
          </a:r>
          <a:endParaRPr lang="en-US"/>
        </a:p>
      </dgm:t>
    </dgm:pt>
    <dgm:pt modelId="{A5A16B4E-3B16-4806-908A-8620A039AB88}" type="parTrans" cxnId="{07262167-CC77-4611-94B7-BBB5270D6F1C}">
      <dgm:prSet/>
      <dgm:spPr/>
      <dgm:t>
        <a:bodyPr/>
        <a:lstStyle/>
        <a:p>
          <a:endParaRPr lang="en-US"/>
        </a:p>
      </dgm:t>
    </dgm:pt>
    <dgm:pt modelId="{32073760-1487-442E-A8D3-EEBDEFA935E6}" type="sibTrans" cxnId="{07262167-CC77-4611-94B7-BBB5270D6F1C}">
      <dgm:prSet/>
      <dgm:spPr/>
      <dgm:t>
        <a:bodyPr/>
        <a:lstStyle/>
        <a:p>
          <a:endParaRPr lang="en-US"/>
        </a:p>
      </dgm:t>
    </dgm:pt>
    <dgm:pt modelId="{28FD5F5E-85F2-42CB-8B43-7DFD2019C003}" type="pres">
      <dgm:prSet presAssocID="{34FDDC1D-9784-4E8F-B4BF-876FEFFD7B43}" presName="linear" presStyleCnt="0">
        <dgm:presLayoutVars>
          <dgm:animLvl val="lvl"/>
          <dgm:resizeHandles val="exact"/>
        </dgm:presLayoutVars>
      </dgm:prSet>
      <dgm:spPr/>
    </dgm:pt>
    <dgm:pt modelId="{F84EE6D1-255A-4001-97FD-D809813816CE}" type="pres">
      <dgm:prSet presAssocID="{7C2CDAAB-E5F2-4FD8-B380-DDE46F6D0B0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1AB0DCA-A53E-42F3-AFC3-7934426CCB0A}" type="pres">
      <dgm:prSet presAssocID="{585EE316-3D27-499C-8F05-2137347BFCCC}" presName="spacer" presStyleCnt="0"/>
      <dgm:spPr/>
    </dgm:pt>
    <dgm:pt modelId="{42DD3846-73F7-42AA-853F-456FFE8BF546}" type="pres">
      <dgm:prSet presAssocID="{3EECAC71-3DDE-4740-869E-58AA35E5631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DD502B8-4A14-4B2E-8186-83B4FEABF229}" type="pres">
      <dgm:prSet presAssocID="{8560A1BC-260C-49B3-8197-F2953C4BBDBE}" presName="spacer" presStyleCnt="0"/>
      <dgm:spPr/>
    </dgm:pt>
    <dgm:pt modelId="{EF023A69-BA75-4F4C-9C3C-74A41051561E}" type="pres">
      <dgm:prSet presAssocID="{50C44238-9027-425A-9F3B-67B4128C269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D4F377C-0AC8-497D-B892-520B91869505}" type="pres">
      <dgm:prSet presAssocID="{706F1BD5-4187-4458-872B-374FD6D33A90}" presName="spacer" presStyleCnt="0"/>
      <dgm:spPr/>
    </dgm:pt>
    <dgm:pt modelId="{E026A3D2-2256-4C4F-A1E9-B7C9757D9236}" type="pres">
      <dgm:prSet presAssocID="{4D6679DA-BC4B-4412-9BCE-4DE1F345324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35B7E9C-95FE-477C-ABF9-00255F39A537}" type="pres">
      <dgm:prSet presAssocID="{4796E3A9-FAA6-4C0C-B5F8-64571770CAF8}" presName="spacer" presStyleCnt="0"/>
      <dgm:spPr/>
    </dgm:pt>
    <dgm:pt modelId="{4230605A-2FD6-4589-86F4-7CEE5819C188}" type="pres">
      <dgm:prSet presAssocID="{F0FC1A5A-594B-44EF-A50D-368EF3EEC14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D84EC91-8536-4185-9A58-1F46E2544367}" type="pres">
      <dgm:prSet presAssocID="{86ACCAE2-B154-4282-9074-AC6DBE3AB151}" presName="spacer" presStyleCnt="0"/>
      <dgm:spPr/>
    </dgm:pt>
    <dgm:pt modelId="{CBD61A9E-F597-46E4-B1C3-912FA37964A3}" type="pres">
      <dgm:prSet presAssocID="{83E18DF6-73AC-4F64-A38D-DA941A84999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E1E1517-798E-436E-8DE1-8F244BC13CF0}" srcId="{34FDDC1D-9784-4E8F-B4BF-876FEFFD7B43}" destId="{F0FC1A5A-594B-44EF-A50D-368EF3EEC146}" srcOrd="4" destOrd="0" parTransId="{5B08BFAB-3BEA-4357-9EB6-291ED12FDEEB}" sibTransId="{86ACCAE2-B154-4282-9074-AC6DBE3AB151}"/>
    <dgm:cxn modelId="{C942A434-E15A-443E-BE3C-82618A291EC8}" type="presOf" srcId="{50C44238-9027-425A-9F3B-67B4128C2695}" destId="{EF023A69-BA75-4F4C-9C3C-74A41051561E}" srcOrd="0" destOrd="0" presId="urn:microsoft.com/office/officeart/2005/8/layout/vList2"/>
    <dgm:cxn modelId="{07262167-CC77-4611-94B7-BBB5270D6F1C}" srcId="{34FDDC1D-9784-4E8F-B4BF-876FEFFD7B43}" destId="{83E18DF6-73AC-4F64-A38D-DA941A849992}" srcOrd="5" destOrd="0" parTransId="{A5A16B4E-3B16-4806-908A-8620A039AB88}" sibTransId="{32073760-1487-442E-A8D3-EEBDEFA935E6}"/>
    <dgm:cxn modelId="{E1D6B66F-934F-4192-978E-A17FD1280563}" type="presOf" srcId="{F0FC1A5A-594B-44EF-A50D-368EF3EEC146}" destId="{4230605A-2FD6-4589-86F4-7CEE5819C188}" srcOrd="0" destOrd="0" presId="urn:microsoft.com/office/officeart/2005/8/layout/vList2"/>
    <dgm:cxn modelId="{045DFD71-8538-4E77-9BE4-5ABD3AF4F446}" srcId="{34FDDC1D-9784-4E8F-B4BF-876FEFFD7B43}" destId="{50C44238-9027-425A-9F3B-67B4128C2695}" srcOrd="2" destOrd="0" parTransId="{7FA28EDE-58EF-4B1D-950E-66FD93B97EE6}" sibTransId="{706F1BD5-4187-4458-872B-374FD6D33A90}"/>
    <dgm:cxn modelId="{274C2B80-5A7C-4831-A360-00134C10C862}" type="presOf" srcId="{83E18DF6-73AC-4F64-A38D-DA941A849992}" destId="{CBD61A9E-F597-46E4-B1C3-912FA37964A3}" srcOrd="0" destOrd="0" presId="urn:microsoft.com/office/officeart/2005/8/layout/vList2"/>
    <dgm:cxn modelId="{5B7B398B-AE44-439E-8604-C33BB5F52DF5}" type="presOf" srcId="{34FDDC1D-9784-4E8F-B4BF-876FEFFD7B43}" destId="{28FD5F5E-85F2-42CB-8B43-7DFD2019C003}" srcOrd="0" destOrd="0" presId="urn:microsoft.com/office/officeart/2005/8/layout/vList2"/>
    <dgm:cxn modelId="{58DD5C8E-41C1-4DC6-8AEE-36ED88298A32}" srcId="{34FDDC1D-9784-4E8F-B4BF-876FEFFD7B43}" destId="{4D6679DA-BC4B-4412-9BCE-4DE1F345324B}" srcOrd="3" destOrd="0" parTransId="{D75FB87B-ACD8-4443-B3BB-797B3D033C32}" sibTransId="{4796E3A9-FAA6-4C0C-B5F8-64571770CAF8}"/>
    <dgm:cxn modelId="{E14C3D9C-44A5-4E9A-965D-7EEFBC5A6764}" type="presOf" srcId="{7C2CDAAB-E5F2-4FD8-B380-DDE46F6D0B0E}" destId="{F84EE6D1-255A-4001-97FD-D809813816CE}" srcOrd="0" destOrd="0" presId="urn:microsoft.com/office/officeart/2005/8/layout/vList2"/>
    <dgm:cxn modelId="{F5F212A2-83E2-4E07-8AEC-A9326CC4AF01}" srcId="{34FDDC1D-9784-4E8F-B4BF-876FEFFD7B43}" destId="{3EECAC71-3DDE-4740-869E-58AA35E56311}" srcOrd="1" destOrd="0" parTransId="{73878C5C-5114-4119-AE7D-1E7EEBC66430}" sibTransId="{8560A1BC-260C-49B3-8197-F2953C4BBDBE}"/>
    <dgm:cxn modelId="{C7FD0BE2-71B4-42F9-81B9-A6FEA9043448}" srcId="{34FDDC1D-9784-4E8F-B4BF-876FEFFD7B43}" destId="{7C2CDAAB-E5F2-4FD8-B380-DDE46F6D0B0E}" srcOrd="0" destOrd="0" parTransId="{1FD248D2-D9A3-4885-AB56-389DE988509F}" sibTransId="{585EE316-3D27-499C-8F05-2137347BFCCC}"/>
    <dgm:cxn modelId="{1DF269EA-E90C-4D79-8511-03E636B88CE6}" type="presOf" srcId="{3EECAC71-3DDE-4740-869E-58AA35E56311}" destId="{42DD3846-73F7-42AA-853F-456FFE8BF546}" srcOrd="0" destOrd="0" presId="urn:microsoft.com/office/officeart/2005/8/layout/vList2"/>
    <dgm:cxn modelId="{622E27F6-4D8B-44DC-B4F9-FEA1EE49FD34}" type="presOf" srcId="{4D6679DA-BC4B-4412-9BCE-4DE1F345324B}" destId="{E026A3D2-2256-4C4F-A1E9-B7C9757D9236}" srcOrd="0" destOrd="0" presId="urn:microsoft.com/office/officeart/2005/8/layout/vList2"/>
    <dgm:cxn modelId="{98814C15-9BEF-4880-92DE-75BE2E6C1521}" type="presParOf" srcId="{28FD5F5E-85F2-42CB-8B43-7DFD2019C003}" destId="{F84EE6D1-255A-4001-97FD-D809813816CE}" srcOrd="0" destOrd="0" presId="urn:microsoft.com/office/officeart/2005/8/layout/vList2"/>
    <dgm:cxn modelId="{6C30BB44-55D4-4DBC-808E-3FAB93399CB7}" type="presParOf" srcId="{28FD5F5E-85F2-42CB-8B43-7DFD2019C003}" destId="{E1AB0DCA-A53E-42F3-AFC3-7934426CCB0A}" srcOrd="1" destOrd="0" presId="urn:microsoft.com/office/officeart/2005/8/layout/vList2"/>
    <dgm:cxn modelId="{BB0158DC-E4D7-4C11-AD7A-33A6A4CCDC92}" type="presParOf" srcId="{28FD5F5E-85F2-42CB-8B43-7DFD2019C003}" destId="{42DD3846-73F7-42AA-853F-456FFE8BF546}" srcOrd="2" destOrd="0" presId="urn:microsoft.com/office/officeart/2005/8/layout/vList2"/>
    <dgm:cxn modelId="{45586F41-0319-479B-BD78-66045F62274D}" type="presParOf" srcId="{28FD5F5E-85F2-42CB-8B43-7DFD2019C003}" destId="{0DD502B8-4A14-4B2E-8186-83B4FEABF229}" srcOrd="3" destOrd="0" presId="urn:microsoft.com/office/officeart/2005/8/layout/vList2"/>
    <dgm:cxn modelId="{A846718F-7E10-4CDA-85B2-5017CF154A58}" type="presParOf" srcId="{28FD5F5E-85F2-42CB-8B43-7DFD2019C003}" destId="{EF023A69-BA75-4F4C-9C3C-74A41051561E}" srcOrd="4" destOrd="0" presId="urn:microsoft.com/office/officeart/2005/8/layout/vList2"/>
    <dgm:cxn modelId="{5F105815-CF06-4AF9-9396-1DC4AE8B99BA}" type="presParOf" srcId="{28FD5F5E-85F2-42CB-8B43-7DFD2019C003}" destId="{9D4F377C-0AC8-497D-B892-520B91869505}" srcOrd="5" destOrd="0" presId="urn:microsoft.com/office/officeart/2005/8/layout/vList2"/>
    <dgm:cxn modelId="{B3B4BAE9-5C06-4884-959C-3B729B400009}" type="presParOf" srcId="{28FD5F5E-85F2-42CB-8B43-7DFD2019C003}" destId="{E026A3D2-2256-4C4F-A1E9-B7C9757D9236}" srcOrd="6" destOrd="0" presId="urn:microsoft.com/office/officeart/2005/8/layout/vList2"/>
    <dgm:cxn modelId="{78C225A4-AE8D-4E5C-A956-C6B2D80CB38A}" type="presParOf" srcId="{28FD5F5E-85F2-42CB-8B43-7DFD2019C003}" destId="{735B7E9C-95FE-477C-ABF9-00255F39A537}" srcOrd="7" destOrd="0" presId="urn:microsoft.com/office/officeart/2005/8/layout/vList2"/>
    <dgm:cxn modelId="{FC240918-6E47-4284-921E-7AA4AAEF95F9}" type="presParOf" srcId="{28FD5F5E-85F2-42CB-8B43-7DFD2019C003}" destId="{4230605A-2FD6-4589-86F4-7CEE5819C188}" srcOrd="8" destOrd="0" presId="urn:microsoft.com/office/officeart/2005/8/layout/vList2"/>
    <dgm:cxn modelId="{3EBE1F93-76B4-4DF8-9BA1-DF3D6A425003}" type="presParOf" srcId="{28FD5F5E-85F2-42CB-8B43-7DFD2019C003}" destId="{3D84EC91-8536-4185-9A58-1F46E2544367}" srcOrd="9" destOrd="0" presId="urn:microsoft.com/office/officeart/2005/8/layout/vList2"/>
    <dgm:cxn modelId="{1BEC6CE2-374D-492E-9D30-59A34F653D67}" type="presParOf" srcId="{28FD5F5E-85F2-42CB-8B43-7DFD2019C003}" destId="{CBD61A9E-F597-46E4-B1C3-912FA37964A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D27B-7C8D-43B6-8EDC-AB20C855F786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Power BI</a:t>
          </a:r>
          <a:endParaRPr lang="en-GB" sz="4400" kern="1200"/>
        </a:p>
      </dsp:txBody>
      <dsp:txXfrm>
        <a:off x="55287" y="76520"/>
        <a:ext cx="11318942" cy="1021986"/>
      </dsp:txXfrm>
    </dsp:sp>
    <dsp:sp modelId="{CCE8F66E-C1F5-4FAC-A2A5-DF250A391F7E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a Self-Service BI</a:t>
          </a:r>
          <a:endParaRPr lang="en-GB" sz="4400" kern="1200"/>
        </a:p>
      </dsp:txBody>
      <dsp:txXfrm>
        <a:off x="55287" y="1335800"/>
        <a:ext cx="11318942" cy="1021986"/>
      </dsp:txXfrm>
    </dsp:sp>
    <dsp:sp modelId="{B8EA0617-E2B6-42AE-9BC8-165931BD834C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Power BI: The Basics</a:t>
          </a:r>
          <a:endParaRPr lang="en-GB" sz="4400" kern="1200"/>
        </a:p>
      </dsp:txBody>
      <dsp:txXfrm>
        <a:off x="55287" y="2595080"/>
        <a:ext cx="11318942" cy="1021986"/>
      </dsp:txXfrm>
    </dsp:sp>
    <dsp:sp modelId="{8B51F714-A4AC-4E31-B608-2D0EC71F1816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Transforming Data</a:t>
          </a:r>
          <a:endParaRPr lang="en-GB" sz="4400" kern="1200"/>
        </a:p>
      </dsp:txBody>
      <dsp:txXfrm>
        <a:off x="55287" y="3854360"/>
        <a:ext cx="11318942" cy="10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5D6D-2093-4AAC-A111-5793F19C3157}">
      <dsp:nvSpPr>
        <dsp:cNvPr id="0" name=""/>
        <dsp:cNvSpPr/>
      </dsp:nvSpPr>
      <dsp:spPr>
        <a:xfrm rot="5400000">
          <a:off x="7391734" y="-31795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https://www.facebook.com/MMDPUG</a:t>
          </a:r>
          <a:endParaRPr lang="en-GB" sz="2200" kern="1200" dirty="0"/>
        </a:p>
      </dsp:txBody>
      <dsp:txXfrm rot="-5400000">
        <a:off x="4114800" y="134508"/>
        <a:ext cx="7278035" cy="687000"/>
      </dsp:txXfrm>
    </dsp:sp>
    <dsp:sp modelId="{AF95CD09-1CE3-441C-B153-D75B149CC143}">
      <dsp:nvSpPr>
        <dsp:cNvPr id="0" name=""/>
        <dsp:cNvSpPr/>
      </dsp:nvSpPr>
      <dsp:spPr>
        <a:xfrm>
          <a:off x="0" y="2176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Page</a:t>
          </a:r>
          <a:endParaRPr lang="en-GB" sz="4000" kern="1200" dirty="0"/>
        </a:p>
      </dsp:txBody>
      <dsp:txXfrm>
        <a:off x="46456" y="48632"/>
        <a:ext cx="4021888" cy="858750"/>
      </dsp:txXfrm>
    </dsp:sp>
    <dsp:sp modelId="{4782712C-FCB1-444A-94F1-BFEA69ADB643}">
      <dsp:nvSpPr>
        <dsp:cNvPr id="0" name=""/>
        <dsp:cNvSpPr/>
      </dsp:nvSpPr>
      <dsp:spPr>
        <a:xfrm rot="5400000">
          <a:off x="7391734" y="-2180345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https://www.facebook.com/groups/226831404556885</a:t>
          </a:r>
          <a:endParaRPr lang="en-GB" sz="2200" kern="1200" dirty="0"/>
        </a:p>
      </dsp:txBody>
      <dsp:txXfrm rot="-5400000">
        <a:off x="4114800" y="1133754"/>
        <a:ext cx="7278035" cy="687000"/>
      </dsp:txXfrm>
    </dsp:sp>
    <dsp:sp modelId="{830BDAE7-9F80-4C28-98E4-A5F43733C4FD}">
      <dsp:nvSpPr>
        <dsp:cNvPr id="0" name=""/>
        <dsp:cNvSpPr/>
      </dsp:nvSpPr>
      <dsp:spPr>
        <a:xfrm>
          <a:off x="0" y="1001422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Group</a:t>
          </a:r>
          <a:endParaRPr lang="en-GB" sz="4000" kern="1200" dirty="0"/>
        </a:p>
      </dsp:txBody>
      <dsp:txXfrm>
        <a:off x="46456" y="1047878"/>
        <a:ext cx="4021888" cy="858750"/>
      </dsp:txXfrm>
    </dsp:sp>
    <dsp:sp modelId="{D11CEB76-C5DA-4CC9-8525-39515F8EFD5A}">
      <dsp:nvSpPr>
        <dsp:cNvPr id="0" name=""/>
        <dsp:cNvSpPr/>
      </dsp:nvSpPr>
      <dsp:spPr>
        <a:xfrm rot="5400000">
          <a:off x="7391734" y="-1181100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https://www.meetup.com/MMDPUG/</a:t>
          </a:r>
          <a:endParaRPr lang="en-GB" sz="2200" kern="1200" dirty="0"/>
        </a:p>
      </dsp:txBody>
      <dsp:txXfrm rot="-5400000">
        <a:off x="4114800" y="2132999"/>
        <a:ext cx="7278035" cy="687000"/>
      </dsp:txXfrm>
    </dsp:sp>
    <dsp:sp modelId="{7DDB970F-46C5-4B14-B6BC-BA4B5A890732}">
      <dsp:nvSpPr>
        <dsp:cNvPr id="0" name=""/>
        <dsp:cNvSpPr/>
      </dsp:nvSpPr>
      <dsp:spPr>
        <a:xfrm>
          <a:off x="0" y="2000668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Meetup</a:t>
          </a:r>
          <a:endParaRPr lang="en-GB" sz="4000" kern="1200"/>
        </a:p>
      </dsp:txBody>
      <dsp:txXfrm>
        <a:off x="46456" y="2047124"/>
        <a:ext cx="4021888" cy="858750"/>
      </dsp:txXfrm>
    </dsp:sp>
    <dsp:sp modelId="{4C2AC34F-BD30-4802-B34A-61D573AABDC3}">
      <dsp:nvSpPr>
        <dsp:cNvPr id="0" name=""/>
        <dsp:cNvSpPr/>
      </dsp:nvSpPr>
      <dsp:spPr>
        <a:xfrm rot="5400000">
          <a:off x="7391734" y="-181854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https://chat.whatsapp.com/F0KEGkVPFPaIjpMDvn41t9</a:t>
          </a:r>
        </a:p>
      </dsp:txBody>
      <dsp:txXfrm rot="-5400000">
        <a:off x="4114800" y="3132245"/>
        <a:ext cx="7278035" cy="687000"/>
      </dsp:txXfrm>
    </dsp:sp>
    <dsp:sp modelId="{C4751E21-61A7-48D7-93BE-F730E671CEA3}">
      <dsp:nvSpPr>
        <dsp:cNvPr id="0" name=""/>
        <dsp:cNvSpPr/>
      </dsp:nvSpPr>
      <dsp:spPr>
        <a:xfrm>
          <a:off x="0" y="2999914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WhatsApp</a:t>
          </a:r>
          <a:endParaRPr lang="en-GB" sz="4000" kern="1200" dirty="0"/>
        </a:p>
      </dsp:txBody>
      <dsp:txXfrm>
        <a:off x="46456" y="3046370"/>
        <a:ext cx="4021888" cy="858750"/>
      </dsp:txXfrm>
    </dsp:sp>
    <dsp:sp modelId="{1AF68F81-16F0-45C2-A7A3-A712A6ADDAA2}">
      <dsp:nvSpPr>
        <dsp:cNvPr id="0" name=""/>
        <dsp:cNvSpPr/>
      </dsp:nvSpPr>
      <dsp:spPr>
        <a:xfrm rot="5400000">
          <a:off x="7391734" y="8173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http://twitter.com/Dennes</a:t>
          </a:r>
          <a:endParaRPr lang="en-GB" sz="2200" kern="1200" dirty="0"/>
        </a:p>
      </dsp:txBody>
      <dsp:txXfrm rot="-5400000">
        <a:off x="4114800" y="4131491"/>
        <a:ext cx="7278035" cy="687000"/>
      </dsp:txXfrm>
    </dsp:sp>
    <dsp:sp modelId="{0D3C8923-3C22-4206-BCD2-C5EFFFD49D85}">
      <dsp:nvSpPr>
        <dsp:cNvPr id="0" name=""/>
        <dsp:cNvSpPr/>
      </dsp:nvSpPr>
      <dsp:spPr>
        <a:xfrm>
          <a:off x="0" y="3999160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Twitter</a:t>
          </a:r>
          <a:endParaRPr lang="en-GB" sz="4000" kern="1200" dirty="0"/>
        </a:p>
      </dsp:txBody>
      <dsp:txXfrm>
        <a:off x="46456" y="4045616"/>
        <a:ext cx="4021888" cy="85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EE6D1-255A-4001-97FD-D809813816CE}">
      <dsp:nvSpPr>
        <dsp:cNvPr id="0" name=""/>
        <dsp:cNvSpPr/>
      </dsp:nvSpPr>
      <dsp:spPr>
        <a:xfrm>
          <a:off x="0" y="282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External API calls from T-SQL</a:t>
          </a:r>
          <a:endParaRPr lang="en-US" sz="2900" kern="1200"/>
        </a:p>
      </dsp:txBody>
      <dsp:txXfrm>
        <a:off x="36439" y="64692"/>
        <a:ext cx="11356638" cy="673582"/>
      </dsp:txXfrm>
    </dsp:sp>
    <dsp:sp modelId="{42DD3846-73F7-42AA-853F-456FFE8BF546}">
      <dsp:nvSpPr>
        <dsp:cNvPr id="0" name=""/>
        <dsp:cNvSpPr/>
      </dsp:nvSpPr>
      <dsp:spPr>
        <a:xfrm>
          <a:off x="0" y="85823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Requires a Credential Object</a:t>
          </a:r>
          <a:endParaRPr lang="en-US" sz="2900" kern="1200"/>
        </a:p>
      </dsp:txBody>
      <dsp:txXfrm>
        <a:off x="36439" y="894672"/>
        <a:ext cx="11356638" cy="673582"/>
      </dsp:txXfrm>
    </dsp:sp>
    <dsp:sp modelId="{EF023A69-BA75-4F4C-9C3C-74A41051561E}">
      <dsp:nvSpPr>
        <dsp:cNvPr id="0" name=""/>
        <dsp:cNvSpPr/>
      </dsp:nvSpPr>
      <dsp:spPr>
        <a:xfrm>
          <a:off x="0" y="168821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Can call Azure Open AI Service</a:t>
          </a:r>
          <a:endParaRPr lang="en-US" sz="2900" kern="1200"/>
        </a:p>
      </dsp:txBody>
      <dsp:txXfrm>
        <a:off x="36439" y="1724652"/>
        <a:ext cx="11356638" cy="673582"/>
      </dsp:txXfrm>
    </dsp:sp>
    <dsp:sp modelId="{E026A3D2-2256-4C4F-A1E9-B7C9757D9236}">
      <dsp:nvSpPr>
        <dsp:cNvPr id="0" name=""/>
        <dsp:cNvSpPr/>
      </dsp:nvSpPr>
      <dsp:spPr>
        <a:xfrm>
          <a:off x="0" y="251819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Can call for embeddings or GPT</a:t>
          </a:r>
          <a:endParaRPr lang="en-US" sz="2900" kern="1200"/>
        </a:p>
      </dsp:txBody>
      <dsp:txXfrm>
        <a:off x="36439" y="2554632"/>
        <a:ext cx="11356638" cy="673582"/>
      </dsp:txXfrm>
    </dsp:sp>
    <dsp:sp modelId="{4230605A-2FD6-4589-86F4-7CEE5819C188}">
      <dsp:nvSpPr>
        <dsp:cNvPr id="0" name=""/>
        <dsp:cNvSpPr/>
      </dsp:nvSpPr>
      <dsp:spPr>
        <a:xfrm>
          <a:off x="0" y="334817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Only call Azure URLs</a:t>
          </a:r>
          <a:endParaRPr lang="en-US" sz="2900" kern="1200"/>
        </a:p>
      </dsp:txBody>
      <dsp:txXfrm>
        <a:off x="36439" y="3384612"/>
        <a:ext cx="11356638" cy="673582"/>
      </dsp:txXfrm>
    </dsp:sp>
    <dsp:sp modelId="{CBD61A9E-F597-46E4-B1C3-912FA37964A3}">
      <dsp:nvSpPr>
        <dsp:cNvPr id="0" name=""/>
        <dsp:cNvSpPr/>
      </dsp:nvSpPr>
      <dsp:spPr>
        <a:xfrm>
          <a:off x="0" y="41781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Outside Azure URLs can use APIM</a:t>
          </a:r>
          <a:endParaRPr lang="en-US" sz="2900" kern="1200"/>
        </a:p>
      </dsp:txBody>
      <dsp:txXfrm>
        <a:off x="36439" y="4214592"/>
        <a:ext cx="11356638" cy="673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35C5-8403-5147-8FDD-5AD19DE2861F}" type="datetimeFigureOut">
              <a:rPr lang="it-IT" smtClean="0"/>
              <a:t>12/06/2025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CE85-32FA-C949-B648-57EA91B41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6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8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705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A8525-9473-4996-A043-7EF3A75CAA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7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39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8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Tn-yDjPDvf-1CtJJHTNcQ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4.png"/><Relationship Id="rId2" Type="http://schemas.openxmlformats.org/officeDocument/2006/relationships/hyperlink" Target="https://twitter.com/ClubPowerBI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meetup.com/fr-FR/Club-Power-BI/" TargetMode="External"/><Relationship Id="rId11" Type="http://schemas.openxmlformats.org/officeDocument/2006/relationships/hyperlink" Target="https://github.com/clubpowerbi/meetups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18.png"/><Relationship Id="rId4" Type="http://schemas.openxmlformats.org/officeDocument/2006/relationships/hyperlink" Target="https://www.facebook.com/ClubPowerBI/?ref=bookmarks" TargetMode="External"/><Relationship Id="rId9" Type="http://schemas.openxmlformats.org/officeDocument/2006/relationships/image" Target="../media/image3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74802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478654"/>
            <a:ext cx="815478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429" y="2575826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0027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/>
        </p:nvSpPr>
        <p:spPr>
          <a:xfrm rot="5400000">
            <a:off x="10559245" y="1268231"/>
            <a:ext cx="28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2023</a:t>
            </a:r>
          </a:p>
        </p:txBody>
      </p:sp>
    </p:spTree>
    <p:extLst>
      <p:ext uri="{BB962C8B-B14F-4D97-AF65-F5344CB8AC3E}">
        <p14:creationId xmlns:p14="http://schemas.microsoft.com/office/powerpoint/2010/main" val="321110110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7512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302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24" y="4457076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05" y="4464934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5" y="4631577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46" y="3397129"/>
            <a:ext cx="2916441" cy="1006830"/>
          </a:xfrm>
          <a:prstGeom prst="rect">
            <a:avLst/>
          </a:prstGeom>
        </p:spPr>
      </p:pic>
      <p:pic>
        <p:nvPicPr>
          <p:cNvPr id="11" name="Immagine 10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DDBD1F2F-C4A7-7A1C-8691-556BED9B7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1" y="3469209"/>
            <a:ext cx="2743200" cy="500062"/>
          </a:xfrm>
          <a:prstGeom prst="rect">
            <a:avLst/>
          </a:prstGeom>
        </p:spPr>
      </p:pic>
      <p:pic>
        <p:nvPicPr>
          <p:cNvPr id="13" name="Immagine 12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94DE8BBA-F234-00AD-3E2B-AE1ADEDAC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71" y="2132706"/>
            <a:ext cx="2332839" cy="15131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22" y="2132706"/>
            <a:ext cx="1095237" cy="10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4231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335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258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6182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340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539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6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450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451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721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7BFE-BB38-4E04-81CE-E9881FA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26/11/2022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93A3-160E-4F76-A450-12DD86A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#datasat22 #datasatParma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9A43-1B87-49B3-B920-D215CE2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384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461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129013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681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30098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553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13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91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9E8-3521-4A9F-BB89-2F4746AE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8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DE845C8A-DF3A-4EF0-B58B-3D3C12660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6461"/>
              </p:ext>
            </p:extLst>
          </p:nvPr>
        </p:nvGraphicFramePr>
        <p:xfrm>
          <a:off x="381242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3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79D27B-7C8D-43B6-8EDC-AB20C855F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E8F66E-C1F5-4FAC-A2A5-DF250A391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EA0617-E2B6-42AE-9BC8-165931BD8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51F714-A4AC-4E31-B608-2D0EC71F1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EE3643-8694-449B-A4FA-D910F400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7414E39-420F-4889-8521-45C556681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524109"/>
              </p:ext>
            </p:extLst>
          </p:nvPr>
        </p:nvGraphicFramePr>
        <p:xfrm>
          <a:off x="381000" y="1524000"/>
          <a:ext cx="11430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60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313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7" y="164675"/>
            <a:ext cx="5436244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84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0153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726529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60404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6664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12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2054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48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06094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1574931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824578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68844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57358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160682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56335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24E1-D2FD-4A5E-8433-F024447A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28767"/>
            <a:ext cx="9144000" cy="123192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19FC3-348A-4D89-8A60-81AD0830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663"/>
            <a:ext cx="9144000" cy="559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17178-0D69-4588-B43C-AE64F60755CE}"/>
              </a:ext>
            </a:extLst>
          </p:cNvPr>
          <p:cNvSpPr/>
          <p:nvPr/>
        </p:nvSpPr>
        <p:spPr>
          <a:xfrm>
            <a:off x="-1" y="1102865"/>
            <a:ext cx="12192000" cy="1755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8F57C-8C38-4540-97F6-90485ECE5448}"/>
              </a:ext>
            </a:extLst>
          </p:cNvPr>
          <p:cNvSpPr txBox="1"/>
          <p:nvPr/>
        </p:nvSpPr>
        <p:spPr>
          <a:xfrm>
            <a:off x="5135671" y="2105866"/>
            <a:ext cx="565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February 27</a:t>
            </a:r>
            <a:r>
              <a:rPr lang="it-IT" sz="3600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,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4DE81-D1DC-40FC-AE26-16396A5AA034}"/>
              </a:ext>
            </a:extLst>
          </p:cNvPr>
          <p:cNvSpPr txBox="1"/>
          <p:nvPr/>
        </p:nvSpPr>
        <p:spPr>
          <a:xfrm>
            <a:off x="-1" y="119708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 Saturday #1</a:t>
            </a:r>
          </a:p>
        </p:txBody>
      </p:sp>
    </p:spTree>
    <p:extLst>
      <p:ext uri="{BB962C8B-B14F-4D97-AF65-F5344CB8AC3E}">
        <p14:creationId xmlns:p14="http://schemas.microsoft.com/office/powerpoint/2010/main" val="13001801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202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58685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93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4269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620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114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07D-B66D-42AC-93C3-B774E2CC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94629-A8A5-48C9-9717-A0B4A171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6472-034B-4B27-AEA5-836A1FFE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676B-C95E-4F02-80F8-CBE83B8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3499-033A-4281-9277-ECC6B0A8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202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 userDrawn="1"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" b="866"/>
          <a:stretch>
            <a:fillRect/>
          </a:stretch>
        </p:blipFill>
        <p:spPr>
          <a:xfrm>
            <a:off x="7231461" y="4637430"/>
            <a:ext cx="2163052" cy="89863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817" y="4699983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94" y="4776641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" r="14065"/>
          <a:stretch>
            <a:fillRect/>
          </a:stretch>
        </p:blipFill>
        <p:spPr>
          <a:xfrm>
            <a:off x="4960536" y="2239438"/>
            <a:ext cx="2270925" cy="10068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66" y="2293536"/>
            <a:ext cx="898634" cy="8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testo, Carattere, Elementi grafici, schermata&#10;&#10;Descrizione generata automaticamente">
            <a:extLst>
              <a:ext uri="{FF2B5EF4-FFF2-40B4-BE49-F238E27FC236}">
                <a16:creationId xmlns:a16="http://schemas.microsoft.com/office/drawing/2014/main" id="{E78C6FE6-7A8C-4C24-8206-5E1A9AC871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10" y="1953920"/>
            <a:ext cx="1833645" cy="1238250"/>
          </a:xfrm>
          <a:prstGeom prst="rect">
            <a:avLst/>
          </a:prstGeom>
        </p:spPr>
      </p:pic>
      <p:pic>
        <p:nvPicPr>
          <p:cNvPr id="10" name="Immagine 9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EA5AFA6F-8893-A5E4-12C3-132618F0E2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25" y="3468636"/>
            <a:ext cx="2013407" cy="675640"/>
          </a:xfrm>
          <a:prstGeom prst="rect">
            <a:avLst/>
          </a:prstGeom>
        </p:spPr>
      </p:pic>
      <p:pic>
        <p:nvPicPr>
          <p:cNvPr id="12" name="Immagine 11" descr="Immagine che contiene testo, Carattere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73EBECD1-B9F2-85E2-92CF-53B57C89767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9" y="3192170"/>
            <a:ext cx="2284964" cy="1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7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062764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5578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05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 userDrawn="1"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0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430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22F1F7D-A4C5-4660-92CD-489233DEEFA9}"/>
              </a:ext>
            </a:extLst>
          </p:cNvPr>
          <p:cNvSpPr txBox="1"/>
          <p:nvPr userDrawn="1"/>
        </p:nvSpPr>
        <p:spPr>
          <a:xfrm>
            <a:off x="1670925" y="2557511"/>
            <a:ext cx="855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1"/>
                </a:solidFill>
              </a:rPr>
              <a:t>La communauté Power BI francophone</a:t>
            </a:r>
          </a:p>
          <a:p>
            <a:pPr algn="ctr"/>
            <a:r>
              <a:rPr lang="fr-FR" sz="3200" b="0">
                <a:solidFill>
                  <a:schemeClr val="bg1"/>
                </a:solidFill>
              </a:rPr>
              <a:t>http://clubpowerbi.fr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C7F7D5-5987-482F-9ADD-DE4A0C2EA7F6}"/>
              </a:ext>
            </a:extLst>
          </p:cNvPr>
          <p:cNvGrpSpPr/>
          <p:nvPr userDrawn="1"/>
        </p:nvGrpSpPr>
        <p:grpSpPr>
          <a:xfrm>
            <a:off x="2654754" y="4426929"/>
            <a:ext cx="2380979" cy="1230173"/>
            <a:chOff x="3902217" y="4486940"/>
            <a:chExt cx="2380979" cy="1230173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BC489774-61AC-4305-93E0-04321F875188}"/>
                </a:ext>
              </a:extLst>
            </p:cNvPr>
            <p:cNvSpPr txBox="1"/>
            <p:nvPr userDrawn="1"/>
          </p:nvSpPr>
          <p:spPr>
            <a:xfrm>
              <a:off x="3902217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@ClubPowerBI</a:t>
              </a:r>
            </a:p>
          </p:txBody>
        </p:sp>
        <p:pic>
          <p:nvPicPr>
            <p:cNvPr id="6" name="Image 5">
              <a:hlinkClick r:id="rId2"/>
              <a:extLst>
                <a:ext uri="{FF2B5EF4-FFF2-40B4-BE49-F238E27FC236}">
                  <a16:creationId xmlns:a16="http://schemas.microsoft.com/office/drawing/2014/main" id="{F9A2307D-48A1-44D1-9704-3F6FCD8BC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492" y="4486940"/>
              <a:ext cx="883356" cy="71816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B7448C-CE05-4824-A6A1-09FFDF6F343D}"/>
              </a:ext>
            </a:extLst>
          </p:cNvPr>
          <p:cNvGrpSpPr/>
          <p:nvPr userDrawn="1"/>
        </p:nvGrpSpPr>
        <p:grpSpPr>
          <a:xfrm>
            <a:off x="5239039" y="4381775"/>
            <a:ext cx="1969310" cy="1275327"/>
            <a:chOff x="6531605" y="4441786"/>
            <a:chExt cx="1969310" cy="1275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2F94A5-13F7-44A4-B494-EF5D1DC3D473}"/>
                </a:ext>
              </a:extLst>
            </p:cNvPr>
            <p:cNvSpPr txBox="1"/>
            <p:nvPr userDrawn="1"/>
          </p:nvSpPr>
          <p:spPr>
            <a:xfrm>
              <a:off x="6531605" y="5317003"/>
              <a:ext cx="1969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D8E17752-A100-4915-943A-0FCAB98E6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724" y="4441786"/>
              <a:ext cx="792901" cy="79290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79929C-0D7F-458E-AF94-786AF8FB8445}"/>
              </a:ext>
            </a:extLst>
          </p:cNvPr>
          <p:cNvGrpSpPr/>
          <p:nvPr userDrawn="1"/>
        </p:nvGrpSpPr>
        <p:grpSpPr>
          <a:xfrm>
            <a:off x="303335" y="4007912"/>
            <a:ext cx="2380979" cy="1769351"/>
            <a:chOff x="1479358" y="4067923"/>
            <a:chExt cx="2380979" cy="1769351"/>
          </a:xfrm>
        </p:grpSpPr>
        <p:pic>
          <p:nvPicPr>
            <p:cNvPr id="8" name="Image 7">
              <a:hlinkClick r:id="rId6"/>
              <a:extLst>
                <a:ext uri="{FF2B5EF4-FFF2-40B4-BE49-F238E27FC236}">
                  <a16:creationId xmlns:a16="http://schemas.microsoft.com/office/drawing/2014/main" id="{7F0BAB13-8E82-4A32-B89E-C5BEBC04F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35" y="4067923"/>
              <a:ext cx="1769351" cy="1769351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D8F6E7C-38E3-47FC-A8C9-27DCB5EACE6B}"/>
                </a:ext>
              </a:extLst>
            </p:cNvPr>
            <p:cNvSpPr txBox="1"/>
            <p:nvPr userDrawn="1"/>
          </p:nvSpPr>
          <p:spPr>
            <a:xfrm>
              <a:off x="1479358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/Club-Power-BI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D4CA66-8369-48BE-9C43-CE18B092AF58}"/>
              </a:ext>
            </a:extLst>
          </p:cNvPr>
          <p:cNvGrpSpPr/>
          <p:nvPr userDrawn="1"/>
        </p:nvGrpSpPr>
        <p:grpSpPr>
          <a:xfrm>
            <a:off x="7621796" y="4371145"/>
            <a:ext cx="1878629" cy="1277810"/>
            <a:chOff x="8777366" y="4439303"/>
            <a:chExt cx="1878629" cy="1277810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06FCA9-DCAB-4EF4-BC68-063EA058C1FC}"/>
                </a:ext>
              </a:extLst>
            </p:cNvPr>
            <p:cNvSpPr txBox="1"/>
            <p:nvPr userDrawn="1"/>
          </p:nvSpPr>
          <p:spPr>
            <a:xfrm>
              <a:off x="8777366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10" name="Image 9">
              <a:hlinkClick r:id="rId8"/>
              <a:extLst>
                <a:ext uri="{FF2B5EF4-FFF2-40B4-BE49-F238E27FC236}">
                  <a16:creationId xmlns:a16="http://schemas.microsoft.com/office/drawing/2014/main" id="{8C7F4028-0722-4E73-B648-BCC7C57595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55" b="21689"/>
            <a:stretch/>
          </p:blipFill>
          <p:spPr>
            <a:xfrm>
              <a:off x="8909583" y="4439303"/>
              <a:ext cx="1509983" cy="872093"/>
            </a:xfrm>
            <a:prstGeom prst="rect">
              <a:avLst/>
            </a:prstGeom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144DBB16-EB27-4464-BFDF-21AF7EF0B45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19" y="626064"/>
            <a:ext cx="1701018" cy="127119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A9DF60B-215E-40EB-9A2B-CD765D12D546}"/>
              </a:ext>
            </a:extLst>
          </p:cNvPr>
          <p:cNvSpPr txBox="1"/>
          <p:nvPr userDrawn="1"/>
        </p:nvSpPr>
        <p:spPr>
          <a:xfrm>
            <a:off x="4055470" y="700725"/>
            <a:ext cx="5737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Club Power BI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E52DED-ABF7-491A-AEE3-C6B937E54390}"/>
              </a:ext>
            </a:extLst>
          </p:cNvPr>
          <p:cNvGrpSpPr/>
          <p:nvPr userDrawn="1"/>
        </p:nvGrpSpPr>
        <p:grpSpPr>
          <a:xfrm>
            <a:off x="9999080" y="4435147"/>
            <a:ext cx="1878629" cy="1210657"/>
            <a:chOff x="10714698" y="4506456"/>
            <a:chExt cx="1878629" cy="1210657"/>
          </a:xfrm>
        </p:grpSpPr>
        <p:pic>
          <p:nvPicPr>
            <p:cNvPr id="13" name="Picture 12" descr="GitHub — Wikipédia">
              <a:hlinkClick r:id="rId11"/>
              <a:extLst>
                <a:ext uri="{FF2B5EF4-FFF2-40B4-BE49-F238E27FC236}">
                  <a16:creationId xmlns:a16="http://schemas.microsoft.com/office/drawing/2014/main" id="{5408FD10-715B-4F34-B8E6-9F8530285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8906" y="4506456"/>
              <a:ext cx="872093" cy="87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EF798E9-96B0-4365-ADD0-4A78F3197CB8}"/>
                </a:ext>
              </a:extLst>
            </p:cNvPr>
            <p:cNvSpPr txBox="1"/>
            <p:nvPr userDrawn="1"/>
          </p:nvSpPr>
          <p:spPr>
            <a:xfrm>
              <a:off x="10714698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47EE3FF-F572-49D5-94E7-4C1EACE1D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218" y="6357257"/>
            <a:ext cx="433717" cy="4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9601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 userDrawn="1"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2156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1124745"/>
            <a:ext cx="11176000" cy="5204089"/>
          </a:xfrm>
        </p:spPr>
        <p:txBody>
          <a:bodyPr>
            <a:normAutofit/>
          </a:bodyPr>
          <a:lstStyle>
            <a:lvl1pPr marL="457189" indent="-457189"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990575" indent="-380990">
              <a:buClr>
                <a:srgbClr val="F2C81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1523962" indent="-304792">
              <a:buClr>
                <a:srgbClr val="F2C81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/>
              <a:t> 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6B2BA9-7CF5-4F91-B0CD-5CDA4588B9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26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28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3367689" y="2089052"/>
            <a:ext cx="9637891" cy="450892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28700">
                <a:solidFill>
                  <a:schemeClr val="bg1"/>
                </a:solidFill>
              </a:rPr>
              <a:t>démo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88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69769"/>
            <a:ext cx="12192000" cy="3961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35B9F8-D49F-4143-AF98-BB9FB8E669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15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965290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37777"/>
            <a:ext cx="12192000" cy="244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27226" y="2408768"/>
            <a:ext cx="10972800" cy="849577"/>
          </a:xfrm>
        </p:spPr>
        <p:txBody>
          <a:bodyPr/>
          <a:lstStyle>
            <a:lvl1pPr>
              <a:defRPr lang="fr-FR" sz="4800" b="1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327226" y="3258345"/>
            <a:ext cx="10972800" cy="719137"/>
          </a:xfrm>
        </p:spPr>
        <p:txBody>
          <a:bodyPr anchor="ctr"/>
          <a:lstStyle>
            <a:lvl1pPr marL="0" indent="0">
              <a:buNone/>
              <a:defRPr lang="fr-FR" sz="32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720EB4-9389-4629-9EBA-D6448FCA9A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2490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D0D-48DC-3D42-81F9-5B00D8FA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4B38-4EC0-604B-BD67-013E26DC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AF45-3318-8945-833D-5C4D37C1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CC31-CF2C-E646-8FA1-18FC62CE3B7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67C0-A131-114F-99A0-A65486A9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AA55-F46D-E942-AB55-853402F2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8F8E-7CD1-FB43-A1EC-DC47A109C86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C42FCB-2E92-4786-B3D8-51A350361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199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701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128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37473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71402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246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14120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988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452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36647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6675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58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37075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516168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916188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3615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1415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273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594224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4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55788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066512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8938056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34169895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68771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0741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932215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059055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85971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6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9943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00347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918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9222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869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16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887568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8570847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834158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062607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755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1603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725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18675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083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55714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3041642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9720997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75643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97070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034876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684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microsoft.com/office/2007/relationships/hdphoto" Target="../media/hdphoto1.wdp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35.wmf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image" Target="../media/image35.wmf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41C3D1B2-08D4-49DB-3886-56F96F2F7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>
            <a:alphaModFix amt="10000"/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9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8"/>
            <a:ext cx="10972800" cy="84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128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800" b="1" kern="1200" cap="none" spc="-133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F2C811"/>
        </a:buClr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j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25448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26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781967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851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1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3D8709-88CD-D848-A370-A96F8E50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GB" b="1" i="0" dirty="0">
                <a:effectLst/>
                <a:latin typeface="Arial" panose="020B0604020202020204" pitchFamily="34" charset="0"/>
              </a:rPr>
              <a:t>Azure SQL and Open AI using T-SQL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1CB1058-9CD1-E448-887D-B6ECC596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M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Dennes Torres</a:t>
            </a:r>
            <a:endParaRPr lang="it-IT" dirty="0">
              <a:solidFill>
                <a:schemeClr val="bg1">
                  <a:lumMod val="95000"/>
                </a:schemeClr>
              </a:solidFill>
              <a:latin typeface="Segoe Pro Display" panose="020B0502040504020203" pitchFamily="34" charset="0"/>
            </a:endParaRPr>
          </a:p>
          <a:p>
            <a:r>
              <a:rPr lang="en-M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dennes@bufaloinfo.com.br</a:t>
            </a:r>
            <a:endParaRPr lang="it-IT" dirty="0">
              <a:solidFill>
                <a:schemeClr val="bg1">
                  <a:lumMod val="95000"/>
                </a:schemeClr>
              </a:solidFill>
              <a:latin typeface="Segoe Pro Display" panose="020B05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3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094CD5-80A5-4930-5643-42B0D481F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Let’s create a better product description using OpenAI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3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7BA3A0-4FE5-E8A9-CF12-D8E6C8B2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86" y="476286"/>
            <a:ext cx="6725589" cy="1086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7C3A1-7AC7-CAE6-7CDE-4A8EE8D8F6F5}"/>
              </a:ext>
            </a:extLst>
          </p:cNvPr>
          <p:cNvSpPr txBox="1"/>
          <p:nvPr/>
        </p:nvSpPr>
        <p:spPr>
          <a:xfrm>
            <a:off x="634701" y="2269864"/>
            <a:ext cx="110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We aim to show you accurate product information. Manufacturers, suppliers and others provide what you see here, and we have not verified it. See our disclaimer |La </a:t>
            </a:r>
            <a:r>
              <a:rPr lang="en-GB" dirty="0" err="1"/>
              <a:t>Costena</a:t>
            </a:r>
            <a:r>
              <a:rPr lang="en-GB" dirty="0"/>
              <a:t> Chipotle Peppers, 7 OZ (Pack of 12) Easy open. Ready to serve! Product of Mexico.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200441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170D-D20D-77D6-1A76-D44F9763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Product in JSON Format</a:t>
            </a:r>
          </a:p>
        </p:txBody>
      </p:sp>
    </p:spTree>
    <p:extLst>
      <p:ext uri="{BB962C8B-B14F-4D97-AF65-F5344CB8AC3E}">
        <p14:creationId xmlns:p14="http://schemas.microsoft.com/office/powerpoint/2010/main" val="174353815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4FD85A-C93A-7330-0541-CA684D37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630" y="3264852"/>
            <a:ext cx="6049219" cy="2953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F17E94-997D-A570-DD1E-177839C6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31" y="130683"/>
            <a:ext cx="804974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881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9483-1935-D2E2-D8BF-58F7BBA0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System Message</a:t>
            </a:r>
          </a:p>
        </p:txBody>
      </p:sp>
    </p:spTree>
    <p:extLst>
      <p:ext uri="{BB962C8B-B14F-4D97-AF65-F5344CB8AC3E}">
        <p14:creationId xmlns:p14="http://schemas.microsoft.com/office/powerpoint/2010/main" val="340711408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9216-D300-DB1D-CEF6-D765B0899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You are a marketing specialist and your work is to improve 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algn="ctr"/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 information provided about the products to make them more 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algn="ctr"/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attractive to consumers.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algn="ctr"/>
            <a:endParaRPr lang="en-MT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algn="ctr"/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You will receive information in JSON and it's imperative 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algn="ctr"/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 your entire response is provided as a JSON object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424444693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2EC9A2-D862-06D1-B1A5-7F459012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JSON Payload</a:t>
            </a:r>
          </a:p>
        </p:txBody>
      </p:sp>
    </p:spTree>
    <p:extLst>
      <p:ext uri="{BB962C8B-B14F-4D97-AF65-F5344CB8AC3E}">
        <p14:creationId xmlns:p14="http://schemas.microsoft.com/office/powerpoint/2010/main" val="51998458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EFAF-126E-FEF0-BC14-2ED85A750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GB" sz="3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"messages</a:t>
            </a:r>
            <a:r>
              <a:rPr lang="en-MT" sz="3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”:</a:t>
            </a:r>
            <a:endParaRPr lang="en-GB" sz="3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M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</a:p>
          <a:p>
            <a:pPr lvl="2"/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{“</a:t>
            </a:r>
            <a:r>
              <a:rPr lang="en-MT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ole": “</a:t>
            </a:r>
            <a:r>
              <a:rPr lang="en-MT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ystem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</a:p>
          <a:p>
            <a:pPr lvl="2"/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“</a:t>
            </a:r>
            <a:r>
              <a:rPr lang="en-MT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ontent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":""},</a:t>
            </a:r>
          </a:p>
          <a:p>
            <a:pPr lvl="2"/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{“</a:t>
            </a:r>
            <a:r>
              <a:rPr lang="en-MT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ole":“</a:t>
            </a:r>
            <a:r>
              <a:rPr lang="en-MT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ser",</a:t>
            </a:r>
          </a:p>
          <a:p>
            <a:pPr lvl="2"/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“</a:t>
            </a:r>
            <a:r>
              <a:rPr lang="en-MT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ontent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":""}</a:t>
            </a:r>
          </a:p>
          <a:p>
            <a:pPr lvl="1"/>
            <a:r>
              <a:rPr lang="en-M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MT" sz="3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MT" sz="6600" dirty="0"/>
          </a:p>
        </p:txBody>
      </p:sp>
    </p:spTree>
    <p:extLst>
      <p:ext uri="{BB962C8B-B14F-4D97-AF65-F5344CB8AC3E}">
        <p14:creationId xmlns:p14="http://schemas.microsoft.com/office/powerpoint/2010/main" val="10295380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6B9A94-C164-93BF-93A6-61AE286B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Payload Messages</a:t>
            </a:r>
          </a:p>
        </p:txBody>
      </p:sp>
    </p:spTree>
    <p:extLst>
      <p:ext uri="{BB962C8B-B14F-4D97-AF65-F5344CB8AC3E}">
        <p14:creationId xmlns:p14="http://schemas.microsoft.com/office/powerpoint/2010/main" val="269579635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EA8F-64A4-F2AF-BA32-024C5FA73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GB" sz="2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‘</a:t>
            </a:r>
            <a:r>
              <a:rPr lang="en-MT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ole'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‘</a:t>
            </a:r>
            <a:r>
              <a:rPr lang="en-MT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GB" sz="2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ystem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‘</a:t>
            </a:r>
            <a:r>
              <a:rPr lang="en-MT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GB" sz="2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ontent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GB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algn="ctr"/>
            <a:r>
              <a:rPr lang="en-GB" sz="2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‘</a:t>
            </a:r>
            <a:r>
              <a:rPr lang="en-MT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ole'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‘</a:t>
            </a:r>
            <a:r>
              <a:rPr lang="en-MT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GB" sz="2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ystem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‘</a:t>
            </a:r>
            <a:r>
              <a:rPr lang="en-MT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GB" sz="2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ontent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GB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MT" sz="4800" dirty="0"/>
          </a:p>
        </p:txBody>
      </p:sp>
    </p:spTree>
    <p:extLst>
      <p:ext uri="{BB962C8B-B14F-4D97-AF65-F5344CB8AC3E}">
        <p14:creationId xmlns:p14="http://schemas.microsoft.com/office/powerpoint/2010/main" val="61627450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24B63-2E7D-4044-9BAE-EFA9832A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Sponsors &amp; Organizers</a:t>
            </a:r>
          </a:p>
        </p:txBody>
      </p:sp>
    </p:spTree>
    <p:extLst>
      <p:ext uri="{BB962C8B-B14F-4D97-AF65-F5344CB8AC3E}">
        <p14:creationId xmlns:p14="http://schemas.microsoft.com/office/powerpoint/2010/main" val="32394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E6FCFF-D2C6-E077-E57C-386DDA14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Message Object</a:t>
            </a:r>
          </a:p>
        </p:txBody>
      </p:sp>
    </p:spTree>
    <p:extLst>
      <p:ext uri="{BB962C8B-B14F-4D97-AF65-F5344CB8AC3E}">
        <p14:creationId xmlns:p14="http://schemas.microsoft.com/office/powerpoint/2010/main" val="55617472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362B2-3A36-5264-41D7-18E5BAB15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291" y="381374"/>
            <a:ext cx="8938341" cy="6095253"/>
          </a:xfrm>
        </p:spPr>
        <p:txBody>
          <a:bodyPr anchor="ctr"/>
          <a:lstStyle/>
          <a:p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'messages'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JSON_ARRAY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'role'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'system'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'content'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'role'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'system'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'content'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MT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MT" sz="4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MT" sz="2822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MT" sz="1472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07902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F9A5D1-D951-6B74-F740-A513D693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Adding the System Message</a:t>
            </a:r>
          </a:p>
        </p:txBody>
      </p:sp>
    </p:spTree>
    <p:extLst>
      <p:ext uri="{BB962C8B-B14F-4D97-AF65-F5344CB8AC3E}">
        <p14:creationId xmlns:p14="http://schemas.microsoft.com/office/powerpoint/2010/main" val="228329356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844B4-A91F-FA54-C5AD-4B298728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'messages'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JSON_ARRAY</a:t>
            </a:r>
            <a:r>
              <a:rPr lang="en-GB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endParaRPr lang="en-MT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'role'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'system'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'content'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2"/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'You are a marketing specialist and your work is to 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improve the information provided about the products to 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 them more attractive to consumers.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endParaRPr lang="en-MT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You will receive information in JSON and </a:t>
            </a:r>
            <a:r>
              <a:rPr lang="en-GB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it''s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imperative that your entire response is 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provided as a JSON object'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endParaRPr lang="en-MT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'role'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'user'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'content'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‘’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MT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MT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MT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402572649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9FDD0-F80D-18ED-E6F3-24AC1FF9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User Message in the Payload</a:t>
            </a:r>
          </a:p>
        </p:txBody>
      </p:sp>
    </p:spTree>
    <p:extLst>
      <p:ext uri="{BB962C8B-B14F-4D97-AF65-F5344CB8AC3E}">
        <p14:creationId xmlns:p14="http://schemas.microsoft.com/office/powerpoint/2010/main" val="157987864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0BBF-D489-6C57-89CC-51467527A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@jProducts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endParaRPr lang="en-MT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@llm_payload </a:t>
            </a:r>
            <a:r>
              <a:rPr lang="en-GB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@jProducts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=(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[Product Name]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Description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Brand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Category</a:t>
            </a: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walmart_product_details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@llm_payload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'messages'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JSON_ARRAY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endParaRPr lang="en-MT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'role'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'system'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'content'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2"/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'You are a marketing specialist and your work is to 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improve the information provided about the products to 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 them more attractive to consumers.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endParaRPr lang="en-MT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You will receive information in JSON and </a:t>
            </a:r>
            <a:r>
              <a:rPr lang="en-GB" sz="13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it''s</a:t>
            </a:r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imperative that your entire response is 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provided as a JSON object'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endParaRPr lang="en-MT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'role'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'system'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'Content'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'Using the information of the product located below,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could you provide a </a:t>
            </a:r>
            <a:r>
              <a:rPr lang="en-GB" sz="13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beter</a:t>
            </a:r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description for the product,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 description more attractive to the consumers ?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endParaRPr lang="en-MT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MT" sz="13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MT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3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3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jProducts</a:t>
            </a:r>
            <a:r>
              <a:rPr lang="en-GB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endParaRPr lang="en-MT" sz="1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MT" sz="13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lvl="1"/>
            <a:r>
              <a:rPr lang="en-MT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MT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MT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MT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410543106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DCB1E9-638A-67CD-99C2-26165F9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Building the URL for the Call</a:t>
            </a:r>
          </a:p>
        </p:txBody>
      </p:sp>
    </p:spTree>
    <p:extLst>
      <p:ext uri="{BB962C8B-B14F-4D97-AF65-F5344CB8AC3E}">
        <p14:creationId xmlns:p14="http://schemas.microsoft.com/office/powerpoint/2010/main" val="268181245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FCFAF-FB42-BCB1-6AE7-7E1018A5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342469"/>
            <a:ext cx="8059275" cy="61730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7A023A-3D5B-B121-DA2D-74998C442561}"/>
              </a:ext>
            </a:extLst>
          </p:cNvPr>
          <p:cNvSpPr/>
          <p:nvPr/>
        </p:nvSpPr>
        <p:spPr>
          <a:xfrm>
            <a:off x="3248809" y="3238052"/>
            <a:ext cx="2011680" cy="559397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MT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4717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92D4E9-53D9-805E-1D20-2EA803226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42" y="2226571"/>
            <a:ext cx="11429516" cy="2404857"/>
          </a:xfrm>
        </p:spPr>
        <p:txBody>
          <a:bodyPr/>
          <a:lstStyle/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@deployedModelName </a:t>
            </a:r>
            <a:r>
              <a:rPr lang="en-GB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1000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GB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geolake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@url </a:t>
            </a:r>
            <a:r>
              <a:rPr lang="en-GB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)=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'https://onyxlakechat.openai.azure.com/</a:t>
            </a:r>
            <a:r>
              <a:rPr lang="en-GB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openai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/deployments/'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@deployedModelName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'/chat/</a:t>
            </a:r>
            <a:r>
              <a:rPr lang="en-GB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completions?api-version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=2024-08-01-preview'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Completions API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501828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6D011-AB1E-E180-9345-E133792C7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Complete Call</a:t>
            </a:r>
          </a:p>
        </p:txBody>
      </p:sp>
    </p:spTree>
    <p:extLst>
      <p:ext uri="{BB962C8B-B14F-4D97-AF65-F5344CB8AC3E}">
        <p14:creationId xmlns:p14="http://schemas.microsoft.com/office/powerpoint/2010/main" val="22831683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  <a:r>
              <a:rPr lang="en-MT" sz="3200" dirty="0">
                <a:solidFill>
                  <a:schemeClr val="tx2"/>
                </a:solidFill>
              </a:rPr>
              <a:t> &amp; Onyx Data</a:t>
            </a:r>
            <a:endParaRPr lang="en-US" sz="3200" dirty="0">
              <a:solidFill>
                <a:schemeClr val="tx2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</a:t>
            </a:r>
            <a:r>
              <a:rPr lang="en-US" sz="1800" dirty="0"/>
              <a:t>@</a:t>
            </a:r>
            <a:r>
              <a:rPr lang="en-MT" sz="1800" dirty="0"/>
              <a:t>bufaloinfo.com.br</a:t>
            </a:r>
            <a:endParaRPr lang="en-US" sz="18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748168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93F3F-A3AE-D101-7AAF-DAAECC49A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MT" sz="7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MT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@llm_payload 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@jProducts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@deployedModelName 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1000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)=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GB" sz="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geolake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@url 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)=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'https://onyxlakechat.openai.azure.com/</a:t>
            </a:r>
            <a:r>
              <a:rPr lang="en-GB" sz="9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openai</a:t>
            </a:r>
            <a:r>
              <a:rPr lang="en-GB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/deployments/'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GB" sz="9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@deployedModelName </a:t>
            </a:r>
            <a:r>
              <a:rPr lang="en-GB" sz="9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GB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'/chat/</a:t>
            </a:r>
            <a:r>
              <a:rPr lang="en-GB" sz="9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completions?api-version</a:t>
            </a:r>
            <a:r>
              <a:rPr lang="en-GB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=2024-08-01-preview'</a:t>
            </a:r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Completions API</a:t>
            </a: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@retval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@response 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@jProducts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=(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[Product Name]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Description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Brand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Category</a:t>
            </a:r>
          </a:p>
          <a:p>
            <a:pPr lvl="1"/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walmart_product_details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</a:p>
          <a:p>
            <a:pPr lvl="1"/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a-DK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da-DK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@llm_payload</a:t>
            </a:r>
            <a:r>
              <a:rPr lang="da-DK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da-DK" sz="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da-DK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a-DK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'messages'</a:t>
            </a:r>
            <a:r>
              <a:rPr lang="da-DK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endParaRPr lang="da-DK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900" dirty="0" err="1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json_array</a:t>
            </a:r>
            <a:r>
              <a:rPr lang="en-GB" sz="9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endParaRPr lang="en-MT" sz="9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 err="1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'role'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'system'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'content'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pPr lvl="2"/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'You are a marketing specialist and your work is to 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improve the information provided about the products to 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 them more attractive to consumers.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endParaRPr lang="en-MT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You will receive information in JSON and </a:t>
            </a:r>
            <a:r>
              <a:rPr lang="en-GB" sz="1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it''s</a:t>
            </a:r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imperative that your entire response is 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provided as a JSON object'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endParaRPr lang="en-MT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 err="1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json_object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'role'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'user'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'content'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'Using the information of the product located below,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could you provide a </a:t>
            </a:r>
            <a:r>
              <a:rPr lang="en-GB" sz="1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beter</a:t>
            </a:r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description for the product,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 description more attractive to the consumers ?</a:t>
            </a:r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endParaRPr lang="en-MT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MT" sz="1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MT" sz="1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1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</a:t>
            </a:r>
            <a:r>
              <a:rPr lang="en-GB" sz="1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jProducts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MT" sz="10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MT" sz="9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MT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@retval 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 err="1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sp_invoke_external_rest_endpoint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@url 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@url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@headers 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'{"</a:t>
            </a:r>
            <a:r>
              <a:rPr lang="en-GB" sz="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Content-Type":"application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GB" sz="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"}'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@method 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'POST'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@credential 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[https://onyxlakechat.openai.azure.com/]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@timeout 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120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@payload 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@llm_payload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@response 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@response </a:t>
            </a:r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GB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@response</a:t>
            </a:r>
            <a:r>
              <a:rPr lang="en-GB" sz="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MT" sz="1600" dirty="0"/>
          </a:p>
        </p:txBody>
      </p:sp>
    </p:spTree>
    <p:extLst>
      <p:ext uri="{BB962C8B-B14F-4D97-AF65-F5344CB8AC3E}">
        <p14:creationId xmlns:p14="http://schemas.microsoft.com/office/powerpoint/2010/main" val="333709677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2CB17-9917-F52B-502D-3EC3BAA6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Complete Code</a:t>
            </a:r>
          </a:p>
        </p:txBody>
      </p:sp>
    </p:spTree>
    <p:extLst>
      <p:ext uri="{BB962C8B-B14F-4D97-AF65-F5344CB8AC3E}">
        <p14:creationId xmlns:p14="http://schemas.microsoft.com/office/powerpoint/2010/main" val="305828079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926FDB-1980-6C05-3E16-573B301B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Process Result</a:t>
            </a:r>
          </a:p>
        </p:txBody>
      </p:sp>
    </p:spTree>
    <p:extLst>
      <p:ext uri="{BB962C8B-B14F-4D97-AF65-F5344CB8AC3E}">
        <p14:creationId xmlns:p14="http://schemas.microsoft.com/office/powerpoint/2010/main" val="16696498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FD72D-C649-D55A-55E1-482BA22F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2904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33993-D499-1A98-C73F-87ADCC1B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095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9567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44845E-644D-13BD-BE50-08BE251A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36" y="2791087"/>
            <a:ext cx="11429516" cy="1770155"/>
          </a:xfrm>
        </p:spPr>
        <p:txBody>
          <a:bodyPr/>
          <a:lstStyle/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[value]</a:t>
            </a:r>
          </a:p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openjson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@response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GB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result.choices</a:t>
            </a:r>
            <a:r>
              <a:rPr lang="en-GB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 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cross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apply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openjson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GB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'$.message'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</a:p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[key]</a:t>
            </a:r>
            <a:r>
              <a:rPr lang="en-GB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GB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'content'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316812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D25D0-EAF4-F00B-AFF0-03D234D94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Experience the authentic </a:t>
            </a:r>
            <a:r>
              <a:rPr lang="en-GB" dirty="0" err="1"/>
              <a:t>flavors</a:t>
            </a:r>
            <a:r>
              <a:rPr lang="en-GB" dirty="0"/>
              <a:t> of Mexico with La </a:t>
            </a:r>
            <a:r>
              <a:rPr lang="en-GB" dirty="0" err="1"/>
              <a:t>Costeña</a:t>
            </a:r>
            <a:r>
              <a:rPr lang="en-GB" dirty="0"/>
              <a:t> Chipotle Peppers. Each can contains 7 ounces of smoky and spicy chipotle peppers, ready to add a bold kick to your </a:t>
            </a:r>
            <a:r>
              <a:rPr lang="en-GB" dirty="0" err="1"/>
              <a:t>favorite</a:t>
            </a:r>
            <a:r>
              <a:rPr lang="en-GB" dirty="0"/>
              <a:t> dishes. These peppers are easy to open and ready to serve, making meal prep a breeze. Bring the taste of Mexico to your kitchen with La </a:t>
            </a:r>
            <a:r>
              <a:rPr lang="en-GB" dirty="0" err="1"/>
              <a:t>Costeña</a:t>
            </a:r>
            <a:r>
              <a:rPr lang="en-GB" dirty="0"/>
              <a:t> Chipotle Peppers!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4206642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0AF89-43BC-8150-98AF-F07D5639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Processing the Response</a:t>
            </a:r>
          </a:p>
        </p:txBody>
      </p:sp>
    </p:spTree>
    <p:extLst>
      <p:ext uri="{BB962C8B-B14F-4D97-AF65-F5344CB8AC3E}">
        <p14:creationId xmlns:p14="http://schemas.microsoft.com/office/powerpoint/2010/main" val="253990604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  <a:r>
              <a:rPr lang="en-MT" sz="3200" dirty="0">
                <a:solidFill>
                  <a:schemeClr val="tx2"/>
                </a:solidFill>
              </a:rPr>
              <a:t> &amp; Onyx Data</a:t>
            </a:r>
            <a:endParaRPr lang="en-US" sz="3200" dirty="0">
              <a:solidFill>
                <a:schemeClr val="tx2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</a:t>
            </a:r>
            <a:r>
              <a:rPr lang="en-US" sz="1800" dirty="0"/>
              <a:t>@</a:t>
            </a:r>
            <a:r>
              <a:rPr lang="en-MT" sz="1800" dirty="0"/>
              <a:t>bufaloinfo.com.br</a:t>
            </a:r>
            <a:endParaRPr lang="en-US" sz="18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31353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6A46-90AE-972B-C3C5-4606FCE5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98" y="2863734"/>
            <a:ext cx="5905060" cy="2734887"/>
          </a:xfrm>
        </p:spPr>
        <p:txBody>
          <a:bodyPr/>
          <a:lstStyle/>
          <a:p>
            <a:r>
              <a:rPr lang="en-MT" dirty="0"/>
              <a:t>Vector Search Practical Approach</a:t>
            </a:r>
          </a:p>
        </p:txBody>
      </p:sp>
    </p:spTree>
    <p:extLst>
      <p:ext uri="{BB962C8B-B14F-4D97-AF65-F5344CB8AC3E}">
        <p14:creationId xmlns:p14="http://schemas.microsoft.com/office/powerpoint/2010/main" val="41743707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3798C8-DB9D-8EA0-B946-08342E214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B2903-B084-2064-994D-F8722623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978" y="2070457"/>
            <a:ext cx="2992041" cy="30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6966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2BC0-7B7D-65AE-B9EB-3414F46A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sp_invoke_external_rest_endpoint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B6AB37-A41D-081C-9957-F057BE5098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4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4EE6D1-255A-4001-97FD-D80981381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D3846-73F7-42AA-853F-456FFE8BF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023A69-BA75-4F4C-9C3C-74A410515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26A3D2-2256-4C4F-A1E9-B7C9757D92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30605A-2FD6-4589-86F4-7CEE5819C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D61A9E-F597-46E4-B1C3-912FA3796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8D19-9CA5-8683-122E-B8EDC2BD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Credential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BCE82-0D86-C61B-5715-594668B9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5" y="3117172"/>
            <a:ext cx="11429516" cy="1065529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scoped credential [https://aiopentraining.openai.azure.com/]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HTTPEndpointHeaders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’, </a:t>
            </a:r>
            <a:endParaRPr lang="en-MT" sz="7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secret = '{</a:t>
            </a:r>
            <a:r>
              <a:rPr lang="en-US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-key"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MT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&lt;&lt;Your API Key&gt;&gt;</a:t>
            </a:r>
            <a:r>
              <a:rPr lang="en-US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}';</a:t>
            </a:r>
          </a:p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7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87323-BB07-103F-F090-BCE1EDDD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80521"/>
            <a:ext cx="11831701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4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CADD-4091-4220-8769-6077C07E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sp_invoke_external_rest_endpoint</a:t>
            </a:r>
            <a:r>
              <a:rPr lang="en-MT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syntax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90D6-A0FA-B773-598C-6E62026E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@retval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sp_invoke_external_rest_endpoint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@url = @url,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@method = 'POST',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@credential = [https://aiopentraining.openai.azure.com/],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@payload = @payload,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@response = @response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09896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0507EA83-5B7E-4C3A-9E8A-A987AB419832}"/>
    </a:ext>
  </a:extLst>
</a:theme>
</file>

<file path=ppt/theme/theme2.xml><?xml version="1.0" encoding="utf-8"?>
<a:theme xmlns:a="http://schemas.openxmlformats.org/drawingml/2006/main" name="1_GUSS Defaut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C0504D"/>
      </a:folHlink>
    </a:clrScheme>
    <a:fontScheme name="TechDays 201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46104EEE-2A6A-411B-BB43-87DE5AE22B1E}"/>
    </a:ext>
  </a:extLst>
</a:theme>
</file>

<file path=ppt/theme/theme4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5DB0E7E7-C63B-4767-BE20-E39FB245845F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Fabric Databases and AI</Template>
  <TotalTime>2200</TotalTime>
  <Words>1300</Words>
  <Application>Microsoft Office PowerPoint</Application>
  <PresentationFormat>Widescreen</PresentationFormat>
  <Paragraphs>212</Paragraphs>
  <Slides>37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6" baseType="lpstr">
      <vt:lpstr>Airlock</vt:lpstr>
      <vt:lpstr>Arial</vt:lpstr>
      <vt:lpstr>Calibri</vt:lpstr>
      <vt:lpstr>Calibri Light</vt:lpstr>
      <vt:lpstr>Cascadia Mono</vt:lpstr>
      <vt:lpstr>Consolas</vt:lpstr>
      <vt:lpstr>Fira Code</vt:lpstr>
      <vt:lpstr>Segoe Pro Display</vt:lpstr>
      <vt:lpstr>Segoe UI</vt:lpstr>
      <vt:lpstr>Segoe UI Light</vt:lpstr>
      <vt:lpstr>Segoe UI Semibold</vt:lpstr>
      <vt:lpstr>Squada One</vt:lpstr>
      <vt:lpstr>Wingdings</vt:lpstr>
      <vt:lpstr>SQLSatOslo 2016</vt:lpstr>
      <vt:lpstr>1_GUSS Defaut</vt:lpstr>
      <vt:lpstr>2_SQLSatOslo 2016</vt:lpstr>
      <vt:lpstr>1_SQLSatOslo 2016</vt:lpstr>
      <vt:lpstr>Tema di Office</vt:lpstr>
      <vt:lpstr>Image</vt:lpstr>
      <vt:lpstr>Azure SQL and Open AI using T-SQL</vt:lpstr>
      <vt:lpstr>Sponsors &amp; Organizers</vt:lpstr>
      <vt:lpstr>PowerPoint Presentation</vt:lpstr>
      <vt:lpstr>Vector Search Practical Approach</vt:lpstr>
      <vt:lpstr>Reference</vt:lpstr>
      <vt:lpstr>sp_invoke_external_rest_endpoint</vt:lpstr>
      <vt:lpstr>Credential</vt:lpstr>
      <vt:lpstr>PowerPoint Presentation</vt:lpstr>
      <vt:lpstr>sp_invoke_external_rest_endpoint syntax</vt:lpstr>
      <vt:lpstr>PowerPoint Presentation</vt:lpstr>
      <vt:lpstr>PowerPoint Presentation</vt:lpstr>
      <vt:lpstr>Product in JSON Format</vt:lpstr>
      <vt:lpstr>PowerPoint Presentation</vt:lpstr>
      <vt:lpstr>System Message</vt:lpstr>
      <vt:lpstr>PowerPoint Presentation</vt:lpstr>
      <vt:lpstr>JSON Payload</vt:lpstr>
      <vt:lpstr>PowerPoint Presentation</vt:lpstr>
      <vt:lpstr>Payload Messages</vt:lpstr>
      <vt:lpstr>PowerPoint Presentation</vt:lpstr>
      <vt:lpstr>Message Object</vt:lpstr>
      <vt:lpstr>PowerPoint Presentation</vt:lpstr>
      <vt:lpstr>Adding the System Message</vt:lpstr>
      <vt:lpstr>PowerPoint Presentation</vt:lpstr>
      <vt:lpstr>User Message in the Payload</vt:lpstr>
      <vt:lpstr>PowerPoint Presentation</vt:lpstr>
      <vt:lpstr>Building the URL for the Call</vt:lpstr>
      <vt:lpstr>PowerPoint Presentation</vt:lpstr>
      <vt:lpstr>PowerPoint Presentation</vt:lpstr>
      <vt:lpstr>Complete Call</vt:lpstr>
      <vt:lpstr>PowerPoint Presentation</vt:lpstr>
      <vt:lpstr>Complete Code</vt:lpstr>
      <vt:lpstr>Process Result</vt:lpstr>
      <vt:lpstr>PowerPoint Presentation</vt:lpstr>
      <vt:lpstr>PowerPoint Presentation</vt:lpstr>
      <vt:lpstr>PowerPoint Presentation</vt:lpstr>
      <vt:lpstr>Processing the Response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ddominici</dc:creator>
  <cp:lastModifiedBy>Dennes Oliveira</cp:lastModifiedBy>
  <cp:revision>31</cp:revision>
  <dcterms:created xsi:type="dcterms:W3CDTF">2019-02-08T06:58:32Z</dcterms:created>
  <dcterms:modified xsi:type="dcterms:W3CDTF">2025-06-13T09:46:03Z</dcterms:modified>
</cp:coreProperties>
</file>